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7" r:id="rId1"/>
  </p:sldMasterIdLst>
  <p:notesMasterIdLst>
    <p:notesMasterId r:id="rId12"/>
  </p:notesMasterIdLst>
  <p:handoutMasterIdLst>
    <p:handoutMasterId r:id="rId13"/>
  </p:handoutMasterIdLst>
  <p:sldIdLst>
    <p:sldId id="356" r:id="rId2"/>
    <p:sldId id="491" r:id="rId3"/>
    <p:sldId id="496" r:id="rId4"/>
    <p:sldId id="492" r:id="rId5"/>
    <p:sldId id="493" r:id="rId6"/>
    <p:sldId id="487" r:id="rId7"/>
    <p:sldId id="486" r:id="rId8"/>
    <p:sldId id="495" r:id="rId9"/>
    <p:sldId id="485" r:id="rId10"/>
    <p:sldId id="482" r:id="rId11"/>
  </p:sldIdLst>
  <p:sldSz cx="12179300" cy="6858000"/>
  <p:notesSz cx="7010400" cy="9296400"/>
  <p:custDataLst>
    <p:tags r:id="rId14"/>
  </p:custDataLst>
  <p:defaultTextStyle>
    <a:defPPr>
      <a:defRPr lang="en-US"/>
    </a:defPPr>
    <a:lvl1pPr marL="0" algn="l" defTabSz="1217562" rtl="0" eaLnBrk="1" latinLnBrk="0" hangingPunct="1">
      <a:defRPr sz="2400" kern="1200">
        <a:solidFill>
          <a:schemeClr val="tx1"/>
        </a:solidFill>
        <a:latin typeface="+mn-lt"/>
        <a:ea typeface="+mn-ea"/>
        <a:cs typeface="+mn-cs"/>
      </a:defRPr>
    </a:lvl1pPr>
    <a:lvl2pPr marL="608791" algn="l" defTabSz="1217562" rtl="0" eaLnBrk="1" latinLnBrk="0" hangingPunct="1">
      <a:defRPr sz="2400" kern="1200">
        <a:solidFill>
          <a:schemeClr val="tx1"/>
        </a:solidFill>
        <a:latin typeface="+mn-lt"/>
        <a:ea typeface="+mn-ea"/>
        <a:cs typeface="+mn-cs"/>
      </a:defRPr>
    </a:lvl2pPr>
    <a:lvl3pPr marL="1217562" algn="l" defTabSz="1217562" rtl="0" eaLnBrk="1" latinLnBrk="0" hangingPunct="1">
      <a:defRPr sz="2400" kern="1200">
        <a:solidFill>
          <a:schemeClr val="tx1"/>
        </a:solidFill>
        <a:latin typeface="+mn-lt"/>
        <a:ea typeface="+mn-ea"/>
        <a:cs typeface="+mn-cs"/>
      </a:defRPr>
    </a:lvl3pPr>
    <a:lvl4pPr marL="1826345" algn="l" defTabSz="1217562" rtl="0" eaLnBrk="1" latinLnBrk="0" hangingPunct="1">
      <a:defRPr sz="2400" kern="1200">
        <a:solidFill>
          <a:schemeClr val="tx1"/>
        </a:solidFill>
        <a:latin typeface="+mn-lt"/>
        <a:ea typeface="+mn-ea"/>
        <a:cs typeface="+mn-cs"/>
      </a:defRPr>
    </a:lvl4pPr>
    <a:lvl5pPr marL="2435126" algn="l" defTabSz="1217562" rtl="0" eaLnBrk="1" latinLnBrk="0" hangingPunct="1">
      <a:defRPr sz="2400" kern="1200">
        <a:solidFill>
          <a:schemeClr val="tx1"/>
        </a:solidFill>
        <a:latin typeface="+mn-lt"/>
        <a:ea typeface="+mn-ea"/>
        <a:cs typeface="+mn-cs"/>
      </a:defRPr>
    </a:lvl5pPr>
    <a:lvl6pPr marL="3043912" algn="l" defTabSz="1217562" rtl="0" eaLnBrk="1" latinLnBrk="0" hangingPunct="1">
      <a:defRPr sz="2400" kern="1200">
        <a:solidFill>
          <a:schemeClr val="tx1"/>
        </a:solidFill>
        <a:latin typeface="+mn-lt"/>
        <a:ea typeface="+mn-ea"/>
        <a:cs typeface="+mn-cs"/>
      </a:defRPr>
    </a:lvl6pPr>
    <a:lvl7pPr marL="3652689" algn="l" defTabSz="1217562" rtl="0" eaLnBrk="1" latinLnBrk="0" hangingPunct="1">
      <a:defRPr sz="2400" kern="1200">
        <a:solidFill>
          <a:schemeClr val="tx1"/>
        </a:solidFill>
        <a:latin typeface="+mn-lt"/>
        <a:ea typeface="+mn-ea"/>
        <a:cs typeface="+mn-cs"/>
      </a:defRPr>
    </a:lvl7pPr>
    <a:lvl8pPr marL="4261478" algn="l" defTabSz="1217562" rtl="0" eaLnBrk="1" latinLnBrk="0" hangingPunct="1">
      <a:defRPr sz="2400" kern="1200">
        <a:solidFill>
          <a:schemeClr val="tx1"/>
        </a:solidFill>
        <a:latin typeface="+mn-lt"/>
        <a:ea typeface="+mn-ea"/>
        <a:cs typeface="+mn-cs"/>
      </a:defRPr>
    </a:lvl8pPr>
    <a:lvl9pPr marL="4870262" algn="l" defTabSz="1217562"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
          <p15:clr>
            <a:srgbClr val="A4A3A4"/>
          </p15:clr>
        </p15:guide>
        <p15:guide id="2" orient="horz" pos="1299">
          <p15:clr>
            <a:srgbClr val="A4A3A4"/>
          </p15:clr>
        </p15:guide>
        <p15:guide id="3" orient="horz" pos="3987">
          <p15:clr>
            <a:srgbClr val="A4A3A4"/>
          </p15:clr>
        </p15:guide>
        <p15:guide id="4" orient="horz" pos="1095">
          <p15:clr>
            <a:srgbClr val="A4A3A4"/>
          </p15:clr>
        </p15:guide>
        <p15:guide id="5" orient="horz" pos="4164">
          <p15:clr>
            <a:srgbClr val="A4A3A4"/>
          </p15:clr>
        </p15:guide>
        <p15:guide id="6" orient="horz" pos="3747">
          <p15:clr>
            <a:srgbClr val="A4A3A4"/>
          </p15:clr>
        </p15:guide>
        <p15:guide id="7" pos="3911">
          <p15:clr>
            <a:srgbClr val="A4A3A4"/>
          </p15:clr>
        </p15:guide>
        <p15:guide id="8" pos="7484">
          <p15:clr>
            <a:srgbClr val="A4A3A4"/>
          </p15:clr>
        </p15:guide>
        <p15:guide id="9" pos="3757">
          <p15:clr>
            <a:srgbClr val="A4A3A4"/>
          </p15:clr>
        </p15:guide>
        <p15:guide id="10" pos="378">
          <p15:clr>
            <a:srgbClr val="A4A3A4"/>
          </p15:clr>
        </p15:guide>
        <p15:guide id="11" pos="7435">
          <p15:clr>
            <a:srgbClr val="A4A3A4"/>
          </p15:clr>
        </p15:guide>
        <p15:guide id="12" pos="188">
          <p15:clr>
            <a:srgbClr val="A4A3A4"/>
          </p15:clr>
        </p15:guide>
        <p15:guide id="13" pos="228">
          <p15:clr>
            <a:srgbClr val="A4A3A4"/>
          </p15:clr>
        </p15:guide>
        <p15:guide id="14" pos="7292">
          <p15:clr>
            <a:srgbClr val="A4A3A4"/>
          </p15:clr>
        </p15:guide>
      </p15:sldGuideLst>
    </p:ext>
    <p:ext uri="{2D200454-40CA-4A62-9FC3-DE9A4176ACB9}">
      <p15:notesGuideLst xmlns:p15="http://schemas.microsoft.com/office/powerpoint/2012/main">
        <p15:guide id="1" orient="horz" pos="3600">
          <p15:clr>
            <a:srgbClr val="A4A3A4"/>
          </p15:clr>
        </p15:guide>
        <p15:guide id="2" pos="2304">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olter, David" initials="DW" lastIdx="11" clrIdx="0"/>
  <p:cmAuthor id="1" name="Ghosh, Arunabha" initials="GA" lastIdx="9" clrIdx="1"/>
  <p:cmAuthor id="2" name="SPATAFORA, VINCE A" initials="SVA" lastIdx="5" clrIdx="2">
    <p:extLst/>
  </p:cmAuthor>
  <p:cmAuthor id="3" name="VINCE A SPATAFORA" initials="VAS" lastIdx="16" clrIdx="3">
    <p:extLst>
      <p:ext uri="{19B8F6BF-5375-455C-9EA6-DF929625EA0E}">
        <p15:presenceInfo xmlns:p15="http://schemas.microsoft.com/office/powerpoint/2012/main" userId="S-1-5-21-2057499049-1289676208-1959431660-1622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B57FF"/>
    <a:srgbClr val="E9C9FF"/>
    <a:srgbClr val="D28FFF"/>
    <a:srgbClr val="FF99CC"/>
    <a:srgbClr val="8B00CC"/>
    <a:srgbClr val="FF5050"/>
    <a:srgbClr val="FFCCCC"/>
    <a:srgbClr val="0066CC"/>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51" autoAdjust="0"/>
    <p:restoredTop sz="95976" autoAdjust="0"/>
  </p:normalViewPr>
  <p:slideViewPr>
    <p:cSldViewPr snapToGrid="0" snapToObjects="1" showGuides="1">
      <p:cViewPr varScale="1">
        <p:scale>
          <a:sx n="88" d="100"/>
          <a:sy n="88" d="100"/>
        </p:scale>
        <p:origin x="702" y="84"/>
      </p:cViewPr>
      <p:guideLst>
        <p:guide orient="horz" pos="327"/>
        <p:guide orient="horz" pos="1299"/>
        <p:guide orient="horz" pos="3987"/>
        <p:guide orient="horz" pos="1095"/>
        <p:guide orient="horz" pos="4164"/>
        <p:guide orient="horz" pos="3747"/>
        <p:guide pos="3911"/>
        <p:guide pos="7484"/>
        <p:guide pos="3757"/>
        <p:guide pos="378"/>
        <p:guide pos="7435"/>
        <p:guide pos="188"/>
        <p:guide pos="228"/>
        <p:guide pos="729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69" d="100"/>
          <a:sy n="69" d="100"/>
        </p:scale>
        <p:origin x="-3324" y="-114"/>
      </p:cViewPr>
      <p:guideLst>
        <p:guide orient="horz" pos="3600"/>
        <p:guide pos="2304"/>
        <p:guide orient="horz" pos="2928"/>
        <p:guide pos="2208"/>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7"/>
          </a:xfrm>
          <a:prstGeom prst="rect">
            <a:avLst/>
          </a:prstGeom>
        </p:spPr>
        <p:txBody>
          <a:bodyPr vert="horz" lIns="83290" tIns="41645" rIns="83290" bIns="41645" rtlCol="0"/>
          <a:lstStyle>
            <a:lvl1pPr algn="l">
              <a:defRPr sz="1100"/>
            </a:lvl1pPr>
          </a:lstStyle>
          <a:p>
            <a:endParaRPr lang="en-US"/>
          </a:p>
        </p:txBody>
      </p:sp>
      <p:sp>
        <p:nvSpPr>
          <p:cNvPr id="3" name="Date Placeholder 2"/>
          <p:cNvSpPr>
            <a:spLocks noGrp="1"/>
          </p:cNvSpPr>
          <p:nvPr>
            <p:ph type="dt" sz="quarter" idx="1"/>
          </p:nvPr>
        </p:nvSpPr>
        <p:spPr>
          <a:xfrm>
            <a:off x="3970938" y="0"/>
            <a:ext cx="3037840" cy="465137"/>
          </a:xfrm>
          <a:prstGeom prst="rect">
            <a:avLst/>
          </a:prstGeom>
        </p:spPr>
        <p:txBody>
          <a:bodyPr vert="horz" lIns="83290" tIns="41645" rIns="83290" bIns="41645" rtlCol="0"/>
          <a:lstStyle>
            <a:lvl1pPr algn="r">
              <a:defRPr sz="1100"/>
            </a:lvl1pPr>
          </a:lstStyle>
          <a:p>
            <a:fld id="{CB8B149C-3030-2741-8F86-D623306CBA36}" type="datetimeFigureOut">
              <a:rPr lang="en-US" smtClean="0"/>
              <a:pPr/>
              <a:t>8/18/2016</a:t>
            </a:fld>
            <a:endParaRPr lang="en-US"/>
          </a:p>
        </p:txBody>
      </p:sp>
      <p:sp>
        <p:nvSpPr>
          <p:cNvPr id="4" name="Footer Placeholder 3"/>
          <p:cNvSpPr>
            <a:spLocks noGrp="1"/>
          </p:cNvSpPr>
          <p:nvPr>
            <p:ph type="ftr" sz="quarter" idx="2"/>
          </p:nvPr>
        </p:nvSpPr>
        <p:spPr>
          <a:xfrm>
            <a:off x="0" y="8829676"/>
            <a:ext cx="3037840" cy="465137"/>
          </a:xfrm>
          <a:prstGeom prst="rect">
            <a:avLst/>
          </a:prstGeom>
        </p:spPr>
        <p:txBody>
          <a:bodyPr vert="horz" lIns="83290" tIns="41645" rIns="83290" bIns="41645" rtlCol="0" anchor="b"/>
          <a:lstStyle>
            <a:lvl1pPr algn="l">
              <a:defRPr sz="1100"/>
            </a:lvl1pPr>
          </a:lstStyle>
          <a:p>
            <a:endParaRPr lang="en-US"/>
          </a:p>
        </p:txBody>
      </p:sp>
      <p:sp>
        <p:nvSpPr>
          <p:cNvPr id="5" name="Slide Number Placeholder 4"/>
          <p:cNvSpPr>
            <a:spLocks noGrp="1"/>
          </p:cNvSpPr>
          <p:nvPr>
            <p:ph type="sldNum" sz="quarter" idx="3"/>
          </p:nvPr>
        </p:nvSpPr>
        <p:spPr>
          <a:xfrm>
            <a:off x="3970938" y="8829676"/>
            <a:ext cx="3037840" cy="465137"/>
          </a:xfrm>
          <a:prstGeom prst="rect">
            <a:avLst/>
          </a:prstGeom>
        </p:spPr>
        <p:txBody>
          <a:bodyPr vert="horz" lIns="83290" tIns="41645" rIns="83290" bIns="41645" rtlCol="0" anchor="b"/>
          <a:lstStyle>
            <a:lvl1pPr algn="r">
              <a:defRPr sz="1100"/>
            </a:lvl1pPr>
          </a:lstStyle>
          <a:p>
            <a:fld id="{B42CEB04-5E80-344B-BDE6-483DBE2C339E}" type="slidenum">
              <a:rPr lang="en-US" smtClean="0"/>
              <a:pPr/>
              <a:t>‹#›</a:t>
            </a:fld>
            <a:endParaRPr lang="en-US"/>
          </a:p>
        </p:txBody>
      </p:sp>
    </p:spTree>
    <p:extLst>
      <p:ext uri="{BB962C8B-B14F-4D97-AF65-F5344CB8AC3E}">
        <p14:creationId xmlns:p14="http://schemas.microsoft.com/office/powerpoint/2010/main" val="3094370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84082" tIns="42041" rIns="84082" bIns="42041" rtlCol="0"/>
          <a:lstStyle>
            <a:lvl1pPr algn="l">
              <a:defRPr sz="11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84082" tIns="42041" rIns="84082" bIns="42041" rtlCol="0"/>
          <a:lstStyle>
            <a:lvl1pPr algn="r">
              <a:defRPr sz="1100"/>
            </a:lvl1pPr>
          </a:lstStyle>
          <a:p>
            <a:fld id="{C3B58700-9FA2-48CE-AC88-D71D45EB490A}" type="datetimeFigureOut">
              <a:rPr lang="en-US" smtClean="0"/>
              <a:pPr/>
              <a:t>8/18/2016</a:t>
            </a:fld>
            <a:endParaRPr lang="en-US"/>
          </a:p>
        </p:txBody>
      </p:sp>
      <p:sp>
        <p:nvSpPr>
          <p:cNvPr id="4" name="Slide Image Placeholder 3"/>
          <p:cNvSpPr>
            <a:spLocks noGrp="1" noRot="1" noChangeAspect="1"/>
          </p:cNvSpPr>
          <p:nvPr>
            <p:ph type="sldImg" idx="2"/>
          </p:nvPr>
        </p:nvSpPr>
        <p:spPr>
          <a:xfrm>
            <a:off x="409575" y="696913"/>
            <a:ext cx="6191250" cy="3486150"/>
          </a:xfrm>
          <a:prstGeom prst="rect">
            <a:avLst/>
          </a:prstGeom>
          <a:noFill/>
          <a:ln w="12700">
            <a:solidFill>
              <a:prstClr val="black"/>
            </a:solidFill>
          </a:ln>
        </p:spPr>
        <p:txBody>
          <a:bodyPr vert="horz" lIns="84082" tIns="42041" rIns="84082" bIns="42041"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84082" tIns="42041" rIns="84082" bIns="4204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84082" tIns="42041" rIns="84082" bIns="42041" rtlCol="0" anchor="b"/>
          <a:lstStyle>
            <a:lvl1pPr algn="l">
              <a:defRPr sz="11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84082" tIns="42041" rIns="84082" bIns="42041" rtlCol="0" anchor="b"/>
          <a:lstStyle>
            <a:lvl1pPr algn="r">
              <a:defRPr sz="1100"/>
            </a:lvl1pPr>
          </a:lstStyle>
          <a:p>
            <a:fld id="{FE9BC4E5-2BC1-4F43-85DD-A1B8F74CB7EB}" type="slidenum">
              <a:rPr lang="en-US" smtClean="0"/>
              <a:pPr/>
              <a:t>‹#›</a:t>
            </a:fld>
            <a:endParaRPr lang="en-US"/>
          </a:p>
        </p:txBody>
      </p:sp>
    </p:spTree>
    <p:extLst>
      <p:ext uri="{BB962C8B-B14F-4D97-AF65-F5344CB8AC3E}">
        <p14:creationId xmlns:p14="http://schemas.microsoft.com/office/powerpoint/2010/main" val="1409004294"/>
      </p:ext>
    </p:extLst>
  </p:cSld>
  <p:clrMap bg1="lt1" tx1="dk1" bg2="lt2" tx2="dk2" accent1="accent1" accent2="accent2" accent3="accent3" accent4="accent4" accent5="accent5" accent6="accent6" hlink="hlink" folHlink="folHlink"/>
  <p:notesStyle>
    <a:lvl1pPr marL="0" algn="l" defTabSz="1217562" rtl="0" eaLnBrk="1" latinLnBrk="0" hangingPunct="1">
      <a:defRPr sz="1600" kern="1200">
        <a:solidFill>
          <a:schemeClr val="tx1"/>
        </a:solidFill>
        <a:latin typeface="+mn-lt"/>
        <a:ea typeface="+mn-ea"/>
        <a:cs typeface="+mn-cs"/>
      </a:defRPr>
    </a:lvl1pPr>
    <a:lvl2pPr marL="608791" algn="l" defTabSz="1217562" rtl="0" eaLnBrk="1" latinLnBrk="0" hangingPunct="1">
      <a:defRPr sz="1600" kern="1200">
        <a:solidFill>
          <a:schemeClr val="tx1"/>
        </a:solidFill>
        <a:latin typeface="+mn-lt"/>
        <a:ea typeface="+mn-ea"/>
        <a:cs typeface="+mn-cs"/>
      </a:defRPr>
    </a:lvl2pPr>
    <a:lvl3pPr marL="1217562" algn="l" defTabSz="1217562" rtl="0" eaLnBrk="1" latinLnBrk="0" hangingPunct="1">
      <a:defRPr sz="1600" kern="1200">
        <a:solidFill>
          <a:schemeClr val="tx1"/>
        </a:solidFill>
        <a:latin typeface="+mn-lt"/>
        <a:ea typeface="+mn-ea"/>
        <a:cs typeface="+mn-cs"/>
      </a:defRPr>
    </a:lvl3pPr>
    <a:lvl4pPr marL="1826345" algn="l" defTabSz="1217562" rtl="0" eaLnBrk="1" latinLnBrk="0" hangingPunct="1">
      <a:defRPr sz="1600" kern="1200">
        <a:solidFill>
          <a:schemeClr val="tx1"/>
        </a:solidFill>
        <a:latin typeface="+mn-lt"/>
        <a:ea typeface="+mn-ea"/>
        <a:cs typeface="+mn-cs"/>
      </a:defRPr>
    </a:lvl4pPr>
    <a:lvl5pPr marL="2435126" algn="l" defTabSz="1217562" rtl="0" eaLnBrk="1" latinLnBrk="0" hangingPunct="1">
      <a:defRPr sz="1600" kern="1200">
        <a:solidFill>
          <a:schemeClr val="tx1"/>
        </a:solidFill>
        <a:latin typeface="+mn-lt"/>
        <a:ea typeface="+mn-ea"/>
        <a:cs typeface="+mn-cs"/>
      </a:defRPr>
    </a:lvl5pPr>
    <a:lvl6pPr marL="3043912" algn="l" defTabSz="1217562" rtl="0" eaLnBrk="1" latinLnBrk="0" hangingPunct="1">
      <a:defRPr sz="1600" kern="1200">
        <a:solidFill>
          <a:schemeClr val="tx1"/>
        </a:solidFill>
        <a:latin typeface="+mn-lt"/>
        <a:ea typeface="+mn-ea"/>
        <a:cs typeface="+mn-cs"/>
      </a:defRPr>
    </a:lvl6pPr>
    <a:lvl7pPr marL="3652689" algn="l" defTabSz="1217562" rtl="0" eaLnBrk="1" latinLnBrk="0" hangingPunct="1">
      <a:defRPr sz="1600" kern="1200">
        <a:solidFill>
          <a:schemeClr val="tx1"/>
        </a:solidFill>
        <a:latin typeface="+mn-lt"/>
        <a:ea typeface="+mn-ea"/>
        <a:cs typeface="+mn-cs"/>
      </a:defRPr>
    </a:lvl7pPr>
    <a:lvl8pPr marL="4261478" algn="l" defTabSz="1217562" rtl="0" eaLnBrk="1" latinLnBrk="0" hangingPunct="1">
      <a:defRPr sz="1600" kern="1200">
        <a:solidFill>
          <a:schemeClr val="tx1"/>
        </a:solidFill>
        <a:latin typeface="+mn-lt"/>
        <a:ea typeface="+mn-ea"/>
        <a:cs typeface="+mn-cs"/>
      </a:defRPr>
    </a:lvl8pPr>
    <a:lvl9pPr marL="4870262" algn="l" defTabSz="1217562"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9BC4E5-2BC1-4F43-85DD-A1B8F74CB7EB}" type="slidenum">
              <a:rPr lang="en-US" smtClean="0"/>
              <a:pPr/>
              <a:t>1</a:t>
            </a:fld>
            <a:endParaRPr lang="en-US"/>
          </a:p>
        </p:txBody>
      </p:sp>
    </p:spTree>
    <p:extLst>
      <p:ext uri="{BB962C8B-B14F-4D97-AF65-F5344CB8AC3E}">
        <p14:creationId xmlns:p14="http://schemas.microsoft.com/office/powerpoint/2010/main" val="928415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9BC4E5-2BC1-4F43-85DD-A1B8F74CB7EB}" type="slidenum">
              <a:rPr lang="en-US" smtClean="0"/>
              <a:pPr/>
              <a:t>2</a:t>
            </a:fld>
            <a:endParaRPr lang="en-US"/>
          </a:p>
        </p:txBody>
      </p:sp>
    </p:spTree>
    <p:extLst>
      <p:ext uri="{BB962C8B-B14F-4D97-AF65-F5344CB8AC3E}">
        <p14:creationId xmlns:p14="http://schemas.microsoft.com/office/powerpoint/2010/main" val="997440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9BC4E5-2BC1-4F43-85DD-A1B8F74CB7EB}" type="slidenum">
              <a:rPr lang="en-US" smtClean="0"/>
              <a:pPr/>
              <a:t>10</a:t>
            </a:fld>
            <a:endParaRPr lang="en-US"/>
          </a:p>
        </p:txBody>
      </p:sp>
    </p:spTree>
    <p:extLst>
      <p:ext uri="{BB962C8B-B14F-4D97-AF65-F5344CB8AC3E}">
        <p14:creationId xmlns:p14="http://schemas.microsoft.com/office/powerpoint/2010/main" val="26809703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Globe Only)">
    <p:spTree>
      <p:nvGrpSpPr>
        <p:cNvPr id="1" name=""/>
        <p:cNvGrpSpPr/>
        <p:nvPr/>
      </p:nvGrpSpPr>
      <p:grpSpPr>
        <a:xfrm>
          <a:off x="0" y="0"/>
          <a:ext cx="0" cy="0"/>
          <a:chOff x="0" y="0"/>
          <a:chExt cx="0" cy="0"/>
        </a:xfrm>
      </p:grpSpPr>
      <p:sp>
        <p:nvSpPr>
          <p:cNvPr id="2" name="Title 1"/>
          <p:cNvSpPr>
            <a:spLocks noGrp="1"/>
          </p:cNvSpPr>
          <p:nvPr>
            <p:ph type="ctrTitle"/>
          </p:nvPr>
        </p:nvSpPr>
        <p:spPr>
          <a:xfrm>
            <a:off x="603504" y="2862072"/>
            <a:ext cx="10972800" cy="685800"/>
          </a:xfrm>
        </p:spPr>
        <p:txBody>
          <a:bodyPr anchor="b" anchorCtr="0">
            <a:normAutofit/>
          </a:bodyPr>
          <a:lstStyle>
            <a:lvl1pPr>
              <a:lnSpc>
                <a:spcPct val="110000"/>
              </a:lnSpc>
              <a:spcAft>
                <a:spcPts val="800"/>
              </a:spcAft>
              <a:defRPr sz="2800" b="0"/>
            </a:lvl1pPr>
          </a:lstStyle>
          <a:p>
            <a:r>
              <a:rPr lang="en-US"/>
              <a:t>Click to edit Master title style</a:t>
            </a:r>
            <a:endParaRPr lang="en-US" dirty="0"/>
          </a:p>
        </p:txBody>
      </p:sp>
      <p:sp>
        <p:nvSpPr>
          <p:cNvPr id="3" name="Subtitle 2"/>
          <p:cNvSpPr>
            <a:spLocks noGrp="1"/>
          </p:cNvSpPr>
          <p:nvPr>
            <p:ph type="subTitle" idx="1"/>
          </p:nvPr>
        </p:nvSpPr>
        <p:spPr>
          <a:xfrm>
            <a:off x="603504" y="3523250"/>
            <a:ext cx="10972800" cy="1879919"/>
          </a:xfrm>
        </p:spPr>
        <p:txBody>
          <a:bodyPr>
            <a:noAutofit/>
          </a:bodyPr>
          <a:lstStyle>
            <a:lvl1pPr marL="0" indent="0" algn="l">
              <a:lnSpc>
                <a:spcPct val="110000"/>
              </a:lnSpc>
              <a:buNone/>
              <a:defRPr b="0">
                <a:solidFill>
                  <a:schemeClr val="tx1">
                    <a:tint val="7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sp>
        <p:nvSpPr>
          <p:cNvPr id="8" name="Footer Placeholder 6"/>
          <p:cNvSpPr>
            <a:spLocks noGrp="1"/>
          </p:cNvSpPr>
          <p:nvPr>
            <p:ph type="ftr" sz="quarter" idx="10"/>
          </p:nvPr>
        </p:nvSpPr>
        <p:spPr>
          <a:xfrm>
            <a:off x="603504" y="6465721"/>
            <a:ext cx="7672629"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pic>
        <p:nvPicPr>
          <p:cNvPr id="7" name="Picture 3" descr="\\psf\Host\Volumes\johbee\Documents\01_Freelance_Design\INTERBRAND\AT&amp;T\2011_Internal_Templates\exports\Titles_headerLogo300.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3201"/>
          <a:stretch/>
        </p:blipFill>
        <p:spPr bwMode="auto">
          <a:xfrm>
            <a:off x="11232627" y="23516"/>
            <a:ext cx="946673"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7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mple Divider - Green">
    <p:spTree>
      <p:nvGrpSpPr>
        <p:cNvPr id="1" name=""/>
        <p:cNvGrpSpPr/>
        <p:nvPr/>
      </p:nvGrpSpPr>
      <p:grpSpPr>
        <a:xfrm>
          <a:off x="0" y="0"/>
          <a:ext cx="0" cy="0"/>
          <a:chOff x="0" y="0"/>
          <a:chExt cx="0" cy="0"/>
        </a:xfrm>
      </p:grpSpPr>
      <p:sp>
        <p:nvSpPr>
          <p:cNvPr id="8" name="Rounded Rectangle 7"/>
          <p:cNvSpPr/>
          <p:nvPr userDrawn="1"/>
        </p:nvSpPr>
        <p:spPr>
          <a:xfrm>
            <a:off x="298450" y="302919"/>
            <a:ext cx="11595100" cy="6307431"/>
          </a:xfrm>
          <a:prstGeom prst="roundRect">
            <a:avLst>
              <a:gd name="adj" fmla="val 1886"/>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9" name="Slide Number Placeholder 7"/>
          <p:cNvSpPr>
            <a:spLocks noGrp="1"/>
          </p:cNvSpPr>
          <p:nvPr>
            <p:ph type="sldNum" sz="quarter" idx="11"/>
          </p:nvPr>
        </p:nvSpPr>
        <p:spPr>
          <a:xfrm>
            <a:off x="475747" y="6110642"/>
            <a:ext cx="374904" cy="365125"/>
          </a:xfrm>
        </p:spPr>
        <p:txBody>
          <a:bodyPr/>
          <a:lstStyle>
            <a:lvl1pPr>
              <a:defRPr>
                <a:solidFill>
                  <a:schemeClr val="bg1"/>
                </a:solidFill>
              </a:defRPr>
            </a:lvl1pPr>
          </a:lstStyle>
          <a:p>
            <a:fld id="{5BD36294-2849-48A8-8531-5354CF3095D2}" type="slidenum">
              <a:rPr lang="en-US" smtClean="0">
                <a:solidFill>
                  <a:prstClr val="white"/>
                </a:solidFill>
              </a:rPr>
              <a:pPr/>
              <a:t>‹#›</a:t>
            </a:fld>
            <a:endParaRPr lang="en-US" dirty="0">
              <a:solidFill>
                <a:prstClr val="white"/>
              </a:solidFill>
            </a:endParaRPr>
          </a:p>
        </p:txBody>
      </p:sp>
      <p:sp>
        <p:nvSpPr>
          <p:cNvPr id="10" name="Footer Placeholder 6"/>
          <p:cNvSpPr>
            <a:spLocks noGrp="1"/>
          </p:cNvSpPr>
          <p:nvPr>
            <p:ph type="ftr" sz="quarter" idx="10"/>
          </p:nvPr>
        </p:nvSpPr>
        <p:spPr>
          <a:xfrm>
            <a:off x="1207176" y="6254496"/>
            <a:ext cx="7690695" cy="293817"/>
          </a:xfrm>
        </p:spPr>
        <p:txBody>
          <a:bodyPr/>
          <a:lstStyle>
            <a:lvl1pPr>
              <a:defRPr>
                <a:solidFill>
                  <a:schemeClr val="bg1"/>
                </a:solidFill>
              </a:defRPr>
            </a:lvl1pPr>
          </a:lstStyle>
          <a:p>
            <a:r>
              <a:rPr lang="en-US" smtClean="0">
                <a:solidFill>
                  <a:prstClr val="white"/>
                </a:solidFill>
              </a:rPr>
              <a:t>© 2016 AT&amp;T and the AT&amp;T logo are trademarks of AT&amp;T Intellectual Property.</a:t>
            </a:r>
            <a:endParaRPr lang="en-US" dirty="0">
              <a:solidFill>
                <a:prstClr val="white"/>
              </a:solidFill>
            </a:endParaRPr>
          </a:p>
        </p:txBody>
      </p:sp>
      <p:sp>
        <p:nvSpPr>
          <p:cNvPr id="12" name="Text Placeholder 8"/>
          <p:cNvSpPr>
            <a:spLocks noGrp="1"/>
          </p:cNvSpPr>
          <p:nvPr>
            <p:ph type="body" sz="quarter" idx="12"/>
          </p:nvPr>
        </p:nvSpPr>
        <p:spPr>
          <a:xfrm>
            <a:off x="603250" y="3651568"/>
            <a:ext cx="7772400" cy="1142999"/>
          </a:xfrm>
        </p:spPr>
        <p:txBody>
          <a:bodyPr/>
          <a:lstStyle>
            <a:lvl1pPr>
              <a:lnSpc>
                <a:spcPct val="100000"/>
              </a:lnSpc>
              <a:spcAft>
                <a:spcPts val="0"/>
              </a:spcAft>
              <a:defRPr b="0">
                <a:solidFill>
                  <a:schemeClr val="bg1"/>
                </a:solidFill>
              </a:defRPr>
            </a:lvl1pPr>
          </a:lstStyle>
          <a:p>
            <a:pPr lvl="0"/>
            <a:r>
              <a:rPr lang="en-US"/>
              <a:t>Click to edit Master text styles</a:t>
            </a:r>
          </a:p>
        </p:txBody>
      </p:sp>
      <p:sp>
        <p:nvSpPr>
          <p:cNvPr id="14" name="Title 1"/>
          <p:cNvSpPr>
            <a:spLocks noGrp="1"/>
          </p:cNvSpPr>
          <p:nvPr>
            <p:ph type="title"/>
          </p:nvPr>
        </p:nvSpPr>
        <p:spPr>
          <a:xfrm>
            <a:off x="603250" y="2251539"/>
            <a:ext cx="7772400" cy="1283344"/>
          </a:xfrm>
        </p:spPr>
        <p:txBody>
          <a:bodyPr anchor="b" anchorCtr="0">
            <a:noAutofit/>
          </a:bodyPr>
          <a:lstStyle>
            <a:lvl1pPr>
              <a:lnSpc>
                <a:spcPct val="90000"/>
              </a:lnSpc>
              <a:defRPr sz="2900">
                <a:solidFill>
                  <a:schemeClr val="bg1"/>
                </a:solidFill>
              </a:defRPr>
            </a:lvl1pPr>
          </a:lstStyle>
          <a:p>
            <a:r>
              <a:rPr lang="en-US"/>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3873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pressive Divider - Orange">
    <p:spTree>
      <p:nvGrpSpPr>
        <p:cNvPr id="1" name=""/>
        <p:cNvGrpSpPr/>
        <p:nvPr/>
      </p:nvGrpSpPr>
      <p:grpSpPr>
        <a:xfrm>
          <a:off x="0" y="0"/>
          <a:ext cx="0" cy="0"/>
          <a:chOff x="0" y="0"/>
          <a:chExt cx="0" cy="0"/>
        </a:xfrm>
      </p:grpSpPr>
      <p:sp>
        <p:nvSpPr>
          <p:cNvPr id="8" name="Rounded Rectangle 7"/>
          <p:cNvSpPr/>
          <p:nvPr userDrawn="1"/>
        </p:nvSpPr>
        <p:spPr>
          <a:xfrm>
            <a:off x="301752" y="300918"/>
            <a:ext cx="11591798" cy="6309432"/>
          </a:xfrm>
          <a:prstGeom prst="roundRect">
            <a:avLst>
              <a:gd name="adj" fmla="val 1886"/>
            </a:avLst>
          </a:prstGeom>
          <a:gradFill>
            <a:gsLst>
              <a:gs pos="0">
                <a:schemeClr val="accent2"/>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8549886" cy="4413513"/>
          </a:xfrm>
          <a:prstGeom prst="rect">
            <a:avLst/>
          </a:prstGeom>
        </p:spPr>
      </p:pic>
      <p:sp>
        <p:nvSpPr>
          <p:cNvPr id="7" name="Slide Number Placeholder 7"/>
          <p:cNvSpPr>
            <a:spLocks noGrp="1"/>
          </p:cNvSpPr>
          <p:nvPr>
            <p:ph type="sldNum" sz="quarter" idx="11"/>
          </p:nvPr>
        </p:nvSpPr>
        <p:spPr>
          <a:xfrm>
            <a:off x="473366" y="6110751"/>
            <a:ext cx="374904" cy="365125"/>
          </a:xfrm>
        </p:spPr>
        <p:txBody>
          <a:bodyPr/>
          <a:lstStyle>
            <a:lvl1pPr>
              <a:defRPr>
                <a:solidFill>
                  <a:schemeClr val="bg1"/>
                </a:solidFill>
              </a:defRPr>
            </a:lvl1pPr>
          </a:lstStyle>
          <a:p>
            <a:fld id="{5BD36294-2849-48A8-8531-5354CF3095D2}" type="slidenum">
              <a:rPr lang="en-US" smtClean="0">
                <a:solidFill>
                  <a:prstClr val="white"/>
                </a:solidFill>
              </a:rPr>
              <a:pPr/>
              <a:t>‹#›</a:t>
            </a:fld>
            <a:endParaRPr lang="en-US" dirty="0">
              <a:solidFill>
                <a:prstClr val="white"/>
              </a:solidFill>
            </a:endParaRPr>
          </a:p>
        </p:txBody>
      </p:sp>
      <p:sp>
        <p:nvSpPr>
          <p:cNvPr id="9" name="Footer Placeholder 6"/>
          <p:cNvSpPr>
            <a:spLocks noGrp="1"/>
          </p:cNvSpPr>
          <p:nvPr>
            <p:ph type="ftr" sz="quarter" idx="10"/>
          </p:nvPr>
        </p:nvSpPr>
        <p:spPr>
          <a:xfrm>
            <a:off x="1207176" y="6253021"/>
            <a:ext cx="7690695" cy="243549"/>
          </a:xfrm>
        </p:spPr>
        <p:txBody>
          <a:bodyPr/>
          <a:lstStyle>
            <a:lvl1pPr>
              <a:defRPr>
                <a:solidFill>
                  <a:schemeClr val="bg1"/>
                </a:solidFill>
              </a:defRPr>
            </a:lvl1pPr>
          </a:lstStyle>
          <a:p>
            <a:r>
              <a:rPr lang="en-US" smtClean="0">
                <a:solidFill>
                  <a:prstClr val="white"/>
                </a:solidFill>
              </a:rPr>
              <a:t>© 2016 AT&amp;T and the AT&amp;T logo are trademarks of AT&amp;T Intellectual Property.</a:t>
            </a:r>
            <a:endParaRPr lang="en-US" dirty="0">
              <a:solidFill>
                <a:prstClr val="white"/>
              </a:solidFill>
            </a:endParaRPr>
          </a:p>
        </p:txBody>
      </p:sp>
      <p:sp>
        <p:nvSpPr>
          <p:cNvPr id="10" name="Title 1"/>
          <p:cNvSpPr>
            <a:spLocks noGrp="1"/>
          </p:cNvSpPr>
          <p:nvPr>
            <p:ph type="title"/>
          </p:nvPr>
        </p:nvSpPr>
        <p:spPr>
          <a:xfrm>
            <a:off x="603250" y="1421953"/>
            <a:ext cx="6717198" cy="1372460"/>
          </a:xfrm>
        </p:spPr>
        <p:txBody>
          <a:bodyPr>
            <a:normAutofit/>
          </a:bodyPr>
          <a:lstStyle>
            <a:lvl1pPr>
              <a:lnSpc>
                <a:spcPct val="91000"/>
              </a:lnSpc>
              <a:defRPr sz="2900">
                <a:solidFill>
                  <a:schemeClr val="accent1"/>
                </a:solidFill>
              </a:defRPr>
            </a:lvl1pPr>
          </a:lstStyle>
          <a:p>
            <a:r>
              <a:rPr lang="en-US"/>
              <a:t>Click to edit Master title style</a:t>
            </a:r>
            <a:endParaRPr lang="en-US" dirty="0"/>
          </a:p>
        </p:txBody>
      </p:sp>
      <p:pic>
        <p:nvPicPr>
          <p:cNvPr id="12"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484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xpressive Divider - Blue">
    <p:spTree>
      <p:nvGrpSpPr>
        <p:cNvPr id="1" name=""/>
        <p:cNvGrpSpPr/>
        <p:nvPr/>
      </p:nvGrpSpPr>
      <p:grpSpPr>
        <a:xfrm>
          <a:off x="0" y="0"/>
          <a:ext cx="0" cy="0"/>
          <a:chOff x="0" y="0"/>
          <a:chExt cx="0" cy="0"/>
        </a:xfrm>
      </p:grpSpPr>
      <p:sp>
        <p:nvSpPr>
          <p:cNvPr id="11" name="Rounded Rectangle 10"/>
          <p:cNvSpPr/>
          <p:nvPr userDrawn="1"/>
        </p:nvSpPr>
        <p:spPr>
          <a:xfrm>
            <a:off x="301752" y="300919"/>
            <a:ext cx="11591798" cy="6309431"/>
          </a:xfrm>
          <a:prstGeom prst="roundRect">
            <a:avLst>
              <a:gd name="adj" fmla="val 1886"/>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8549886" cy="4413513"/>
          </a:xfrm>
          <a:prstGeom prst="rect">
            <a:avLst/>
          </a:prstGeom>
        </p:spPr>
      </p:pic>
      <p:sp>
        <p:nvSpPr>
          <p:cNvPr id="9" name="Slide Number Placeholder 7"/>
          <p:cNvSpPr>
            <a:spLocks noGrp="1"/>
          </p:cNvSpPr>
          <p:nvPr>
            <p:ph type="sldNum" sz="quarter" idx="11"/>
          </p:nvPr>
        </p:nvSpPr>
        <p:spPr>
          <a:xfrm>
            <a:off x="475747" y="6109018"/>
            <a:ext cx="374904" cy="365125"/>
          </a:xfrm>
        </p:spPr>
        <p:txBody>
          <a:bodyPr/>
          <a:lstStyle>
            <a:lvl1pPr>
              <a:defRPr>
                <a:solidFill>
                  <a:schemeClr val="bg1"/>
                </a:solidFill>
              </a:defRPr>
            </a:lvl1pPr>
          </a:lstStyle>
          <a:p>
            <a:fld id="{5BD36294-2849-48A8-8531-5354CF3095D2}" type="slidenum">
              <a:rPr lang="en-US" smtClean="0">
                <a:solidFill>
                  <a:prstClr val="white"/>
                </a:solidFill>
              </a:rPr>
              <a:pPr/>
              <a:t>‹#›</a:t>
            </a:fld>
            <a:endParaRPr lang="en-US" dirty="0">
              <a:solidFill>
                <a:prstClr val="white"/>
              </a:solidFill>
            </a:endParaRPr>
          </a:p>
        </p:txBody>
      </p:sp>
      <p:sp>
        <p:nvSpPr>
          <p:cNvPr id="10" name="Footer Placeholder 6"/>
          <p:cNvSpPr>
            <a:spLocks noGrp="1"/>
          </p:cNvSpPr>
          <p:nvPr>
            <p:ph type="ftr" sz="quarter" idx="10"/>
          </p:nvPr>
        </p:nvSpPr>
        <p:spPr>
          <a:xfrm>
            <a:off x="1207176" y="6254326"/>
            <a:ext cx="7690695" cy="293817"/>
          </a:xfrm>
        </p:spPr>
        <p:txBody>
          <a:bodyPr/>
          <a:lstStyle>
            <a:lvl1pPr>
              <a:defRPr>
                <a:solidFill>
                  <a:schemeClr val="bg1"/>
                </a:solidFill>
              </a:defRPr>
            </a:lvl1pPr>
          </a:lstStyle>
          <a:p>
            <a:r>
              <a:rPr lang="en-US" smtClean="0">
                <a:solidFill>
                  <a:prstClr val="white"/>
                </a:solidFill>
              </a:rPr>
              <a:t>© 2016 AT&amp;T and the AT&amp;T logo are trademarks of AT&amp;T Intellectual Property.</a:t>
            </a:r>
            <a:endParaRPr lang="en-US" dirty="0">
              <a:solidFill>
                <a:prstClr val="white"/>
              </a:solidFill>
            </a:endParaRPr>
          </a:p>
        </p:txBody>
      </p:sp>
      <p:sp>
        <p:nvSpPr>
          <p:cNvPr id="12" name="Title 1"/>
          <p:cNvSpPr>
            <a:spLocks noGrp="1"/>
          </p:cNvSpPr>
          <p:nvPr>
            <p:ph type="title"/>
          </p:nvPr>
        </p:nvSpPr>
        <p:spPr>
          <a:xfrm>
            <a:off x="603250" y="1426464"/>
            <a:ext cx="6717198" cy="1389435"/>
          </a:xfrm>
        </p:spPr>
        <p:txBody>
          <a:bodyPr>
            <a:normAutofit/>
          </a:bodyPr>
          <a:lstStyle>
            <a:lvl1pPr>
              <a:lnSpc>
                <a:spcPct val="91000"/>
              </a:lnSpc>
              <a:defRPr sz="2900">
                <a:solidFill>
                  <a:schemeClr val="accent5"/>
                </a:solidFill>
              </a:defRPr>
            </a:lvl1pPr>
          </a:lstStyle>
          <a:p>
            <a:r>
              <a:rPr lang="en-US"/>
              <a:t>Click to edit Master title style</a:t>
            </a:r>
            <a:endParaRPr lang="en-US" dirty="0"/>
          </a:p>
        </p:txBody>
      </p:sp>
      <p:pic>
        <p:nvPicPr>
          <p:cNvPr id="13"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617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pressive Divider - Green">
    <p:spTree>
      <p:nvGrpSpPr>
        <p:cNvPr id="1" name=""/>
        <p:cNvGrpSpPr/>
        <p:nvPr/>
      </p:nvGrpSpPr>
      <p:grpSpPr>
        <a:xfrm>
          <a:off x="0" y="0"/>
          <a:ext cx="0" cy="0"/>
          <a:chOff x="0" y="0"/>
          <a:chExt cx="0" cy="0"/>
        </a:xfrm>
      </p:grpSpPr>
      <p:sp>
        <p:nvSpPr>
          <p:cNvPr id="10" name="Rounded Rectangle 9"/>
          <p:cNvSpPr/>
          <p:nvPr userDrawn="1"/>
        </p:nvSpPr>
        <p:spPr>
          <a:xfrm>
            <a:off x="301752" y="300918"/>
            <a:ext cx="11591798" cy="6309432"/>
          </a:xfrm>
          <a:prstGeom prst="roundRect">
            <a:avLst>
              <a:gd name="adj" fmla="val 1886"/>
            </a:avLst>
          </a:prstGeom>
          <a:gradFill>
            <a:gsLst>
              <a:gs pos="0">
                <a:schemeClr val="accent4"/>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8549886" cy="4413513"/>
          </a:xfrm>
          <a:prstGeom prst="rect">
            <a:avLst/>
          </a:prstGeom>
        </p:spPr>
      </p:pic>
      <p:sp>
        <p:nvSpPr>
          <p:cNvPr id="2" name="Title 1"/>
          <p:cNvSpPr>
            <a:spLocks noGrp="1"/>
          </p:cNvSpPr>
          <p:nvPr userDrawn="1">
            <p:ph type="title"/>
          </p:nvPr>
        </p:nvSpPr>
        <p:spPr>
          <a:xfrm>
            <a:off x="603250" y="1426464"/>
            <a:ext cx="6717198" cy="1401193"/>
          </a:xfrm>
        </p:spPr>
        <p:txBody>
          <a:bodyPr>
            <a:normAutofit/>
          </a:bodyPr>
          <a:lstStyle>
            <a:lvl1pPr>
              <a:lnSpc>
                <a:spcPct val="91000"/>
              </a:lnSpc>
              <a:defRPr sz="2900">
                <a:solidFill>
                  <a:schemeClr val="accent3"/>
                </a:solidFill>
              </a:defRPr>
            </a:lvl1pPr>
          </a:lstStyle>
          <a:p>
            <a:r>
              <a:rPr lang="en-US"/>
              <a:t>Click to edit Master title style</a:t>
            </a:r>
            <a:endParaRPr lang="en-US" dirty="0"/>
          </a:p>
        </p:txBody>
      </p:sp>
      <p:sp>
        <p:nvSpPr>
          <p:cNvPr id="8" name="Slide Number Placeholder 7"/>
          <p:cNvSpPr>
            <a:spLocks noGrp="1"/>
          </p:cNvSpPr>
          <p:nvPr userDrawn="1">
            <p:ph type="sldNum" sz="quarter" idx="11"/>
          </p:nvPr>
        </p:nvSpPr>
        <p:spPr>
          <a:xfrm>
            <a:off x="473366" y="6109178"/>
            <a:ext cx="374904" cy="365125"/>
          </a:xfrm>
        </p:spPr>
        <p:txBody>
          <a:bodyPr/>
          <a:lstStyle>
            <a:lvl1pPr>
              <a:defRPr>
                <a:solidFill>
                  <a:schemeClr val="bg1"/>
                </a:solidFill>
              </a:defRPr>
            </a:lvl1pPr>
          </a:lstStyle>
          <a:p>
            <a:fld id="{5BD36294-2849-48A8-8531-5354CF3095D2}" type="slidenum">
              <a:rPr lang="en-US" smtClean="0">
                <a:solidFill>
                  <a:prstClr val="white"/>
                </a:solidFill>
              </a:rPr>
              <a:pPr/>
              <a:t>‹#›</a:t>
            </a:fld>
            <a:endParaRPr lang="en-US" dirty="0">
              <a:solidFill>
                <a:prstClr val="white"/>
              </a:solidFill>
            </a:endParaRPr>
          </a:p>
        </p:txBody>
      </p:sp>
      <p:sp>
        <p:nvSpPr>
          <p:cNvPr id="9" name="Footer Placeholder 6"/>
          <p:cNvSpPr>
            <a:spLocks noGrp="1"/>
          </p:cNvSpPr>
          <p:nvPr>
            <p:ph type="ftr" sz="quarter" idx="10"/>
          </p:nvPr>
        </p:nvSpPr>
        <p:spPr>
          <a:xfrm>
            <a:off x="1207176" y="6253357"/>
            <a:ext cx="7690695" cy="293817"/>
          </a:xfrm>
        </p:spPr>
        <p:txBody>
          <a:bodyPr/>
          <a:lstStyle>
            <a:lvl1pPr>
              <a:defRPr>
                <a:solidFill>
                  <a:schemeClr val="bg1"/>
                </a:solidFill>
              </a:defRPr>
            </a:lvl1pPr>
          </a:lstStyle>
          <a:p>
            <a:r>
              <a:rPr lang="en-US" smtClean="0">
                <a:solidFill>
                  <a:prstClr val="white"/>
                </a:solidFill>
              </a:rPr>
              <a:t>© 2016 AT&amp;T and the AT&amp;T logo are trademarks of AT&amp;T Intellectual Property.</a:t>
            </a:r>
            <a:endParaRPr lang="en-US" dirty="0">
              <a:solidFill>
                <a:prstClr val="white"/>
              </a:solidFill>
            </a:endParaRPr>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411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250" y="1810297"/>
            <a:ext cx="10972800" cy="4136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p:cNvSpPr>
            <a:spLocks noGrp="1"/>
          </p:cNvSpPr>
          <p:nvPr>
            <p:ph type="ftr" sz="quarter" idx="10"/>
          </p:nvPr>
        </p:nvSpPr>
        <p:spPr>
          <a:xfrm>
            <a:off x="1207176" y="6254496"/>
            <a:ext cx="7690695" cy="293817"/>
          </a:xfrm>
        </p:spPr>
        <p:txBody>
          <a:bodyPr/>
          <a:lstStyle>
            <a:lvl1pPr>
              <a:defRPr sz="1000" b="1">
                <a:solidFill>
                  <a:schemeClr val="accent1"/>
                </a:solidFill>
              </a:defRPr>
            </a:lvl1pPr>
          </a:lstStyle>
          <a:p>
            <a:r>
              <a:rPr lang="en-US" smtClean="0"/>
              <a:t>© 2016 AT&amp;T and the AT&amp;T logo are trademarks of AT&amp;T Intellectual Property.</a:t>
            </a:r>
            <a:endParaRPr lang="en-US" dirty="0"/>
          </a:p>
        </p:txBody>
      </p:sp>
      <p:sp>
        <p:nvSpPr>
          <p:cNvPr id="8" name="Slide Number Placeholder 7"/>
          <p:cNvSpPr>
            <a:spLocks noGrp="1"/>
          </p:cNvSpPr>
          <p:nvPr>
            <p:ph type="sldNum" sz="quarter" idx="11"/>
          </p:nvPr>
        </p:nvSpPr>
        <p:spPr>
          <a:xfrm>
            <a:off x="473183" y="6110852"/>
            <a:ext cx="462482" cy="365125"/>
          </a:xfrm>
        </p:spPr>
        <p:txBody>
          <a:bodyPr/>
          <a:lstStyle>
            <a:lvl1pPr>
              <a:defRPr sz="1400" b="1"/>
            </a:lvl1pPr>
          </a:lstStyle>
          <a:p>
            <a:fld id="{5BD36294-2849-48A8-8531-5354CF3095D2}" type="slidenum">
              <a:rPr lang="en-US" smtClean="0">
                <a:solidFill>
                  <a:srgbClr val="808080"/>
                </a:solidFill>
              </a:rPr>
              <a:pPr/>
              <a:t>‹#›</a:t>
            </a:fld>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CA" dirty="0"/>
          </a:p>
        </p:txBody>
      </p:sp>
      <p:pic>
        <p:nvPicPr>
          <p:cNvPr id="9"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8304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over Gray">
    <p:spTree>
      <p:nvGrpSpPr>
        <p:cNvPr id="1" name=""/>
        <p:cNvGrpSpPr/>
        <p:nvPr/>
      </p:nvGrpSpPr>
      <p:grpSpPr>
        <a:xfrm>
          <a:off x="0" y="0"/>
          <a:ext cx="0" cy="0"/>
          <a:chOff x="0" y="0"/>
          <a:chExt cx="0" cy="0"/>
        </a:xfrm>
      </p:grpSpPr>
      <p:sp>
        <p:nvSpPr>
          <p:cNvPr id="3" name="Content Placeholder 2"/>
          <p:cNvSpPr>
            <a:spLocks noGrp="1"/>
          </p:cNvSpPr>
          <p:nvPr>
            <p:ph idx="1"/>
          </p:nvPr>
        </p:nvSpPr>
        <p:spPr>
          <a:xfrm>
            <a:off x="361949" y="1736725"/>
            <a:ext cx="11441113" cy="4210050"/>
          </a:xfrm>
          <a:prstGeom prst="roundRect">
            <a:avLst>
              <a:gd name="adj" fmla="val 2400"/>
            </a:avLst>
          </a:prstGeom>
          <a:solidFill>
            <a:srgbClr val="ECECEE"/>
          </a:solidFill>
        </p:spPr>
        <p:txBody>
          <a:bodyPr lIns="192024" tIns="45720" rIns="192024" bIns="19202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8" name="Slide Number Placeholder 7"/>
          <p:cNvSpPr>
            <a:spLocks noGrp="1"/>
          </p:cNvSpPr>
          <p:nvPr>
            <p:ph type="sldNum" sz="quarter" idx="11"/>
          </p:nvPr>
        </p:nvSpPr>
        <p:spPr/>
        <p:txBody>
          <a:bodyPr/>
          <a:lstStyle/>
          <a:p>
            <a:fld id="{5BD36294-2849-48A8-8531-5354CF3095D2}" type="slidenum">
              <a:rPr lang="en-US" smtClean="0">
                <a:solidFill>
                  <a:srgbClr val="808080"/>
                </a:solidFill>
              </a:rPr>
              <a:pPr/>
              <a:t>‹#›</a:t>
            </a:fld>
            <a:endParaRPr lang="en-US" dirty="0">
              <a:solidFill>
                <a:srgbClr val="808080"/>
              </a:solidFill>
            </a:endParaRPr>
          </a:p>
        </p:txBody>
      </p:sp>
      <p:sp>
        <p:nvSpPr>
          <p:cNvPr id="2" name="Title 1"/>
          <p:cNvSpPr>
            <a:spLocks noGrp="1"/>
          </p:cNvSpPr>
          <p:nvPr>
            <p:ph type="title"/>
          </p:nvPr>
        </p:nvSpPr>
        <p:spPr>
          <a:xfrm>
            <a:off x="603250" y="519113"/>
            <a:ext cx="10972800" cy="915394"/>
          </a:xfrm>
        </p:spPr>
        <p:txBody>
          <a:bodyPr/>
          <a:lstStyle/>
          <a:p>
            <a:r>
              <a:rPr lang="en-US"/>
              <a:t>Click to edit Master title style</a:t>
            </a:r>
            <a:endParaRPr lang="en-CA" dirty="0"/>
          </a:p>
        </p:txBody>
      </p:sp>
      <p:pic>
        <p:nvPicPr>
          <p:cNvPr id="10"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0490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2-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504" y="1809879"/>
            <a:ext cx="5360988" cy="4136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p:cNvSpPr>
            <a:spLocks noGrp="1"/>
          </p:cNvSpPr>
          <p:nvPr>
            <p:ph type="ftr" sz="quarter" idx="10"/>
          </p:nvPr>
        </p:nvSpPr>
        <p:spPr>
          <a:xfrm>
            <a:off x="1207176" y="6254496"/>
            <a:ext cx="7690695" cy="293816"/>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8" name="Slide Number Placeholder 7"/>
          <p:cNvSpPr>
            <a:spLocks noGrp="1"/>
          </p:cNvSpPr>
          <p:nvPr>
            <p:ph type="sldNum" sz="quarter" idx="11"/>
          </p:nvPr>
        </p:nvSpPr>
        <p:spPr>
          <a:xfrm>
            <a:off x="473183" y="6110852"/>
            <a:ext cx="489343" cy="365125"/>
          </a:xfrm>
        </p:spPr>
        <p:txBody>
          <a:bodyPr/>
          <a:lstStyle>
            <a:lvl1pPr>
              <a:defRPr sz="1400"/>
            </a:lvl1pPr>
          </a:lstStyle>
          <a:p>
            <a:fld id="{5BD36294-2849-48A8-8531-5354CF3095D2}" type="slidenum">
              <a:rPr lang="en-US" smtClean="0">
                <a:solidFill>
                  <a:srgbClr val="808080"/>
                </a:solidFill>
              </a:rPr>
              <a:pPr/>
              <a:t>‹#›</a:t>
            </a:fld>
            <a:endParaRPr lang="en-US" dirty="0">
              <a:solidFill>
                <a:srgbClr val="808080"/>
              </a:solidFill>
            </a:endParaRPr>
          </a:p>
        </p:txBody>
      </p:sp>
      <p:sp>
        <p:nvSpPr>
          <p:cNvPr id="9" name="Content Placeholder 2"/>
          <p:cNvSpPr>
            <a:spLocks noGrp="1"/>
          </p:cNvSpPr>
          <p:nvPr>
            <p:ph idx="12"/>
          </p:nvPr>
        </p:nvSpPr>
        <p:spPr>
          <a:xfrm>
            <a:off x="6208713" y="1809879"/>
            <a:ext cx="5367337" cy="4136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603504" y="519113"/>
            <a:ext cx="10975975" cy="914400"/>
          </a:xfrm>
        </p:spPr>
        <p:txBody>
          <a:bodyPr/>
          <a:lstStyle/>
          <a:p>
            <a:r>
              <a:rPr lang="en-US"/>
              <a:t>Click to edit Master title style</a:t>
            </a:r>
            <a:endParaRPr lang="en-CA"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406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Right Image">
    <p:spTree>
      <p:nvGrpSpPr>
        <p:cNvPr id="1" name=""/>
        <p:cNvGrpSpPr/>
        <p:nvPr/>
      </p:nvGrpSpPr>
      <p:grpSpPr>
        <a:xfrm>
          <a:off x="0" y="0"/>
          <a:ext cx="0" cy="0"/>
          <a:chOff x="0" y="0"/>
          <a:chExt cx="0" cy="0"/>
        </a:xfrm>
      </p:grpSpPr>
      <p:sp>
        <p:nvSpPr>
          <p:cNvPr id="2" name="Title 1"/>
          <p:cNvSpPr>
            <a:spLocks noGrp="1"/>
          </p:cNvSpPr>
          <p:nvPr>
            <p:ph type="title"/>
          </p:nvPr>
        </p:nvSpPr>
        <p:spPr>
          <a:xfrm>
            <a:off x="600075" y="519113"/>
            <a:ext cx="10975974" cy="914400"/>
          </a:xfrm>
        </p:spPr>
        <p:txBody>
          <a:bodyPr/>
          <a:lstStyle/>
          <a:p>
            <a:r>
              <a:rPr lang="en-US"/>
              <a:t>Click to edit Master title style</a:t>
            </a:r>
            <a:endParaRPr lang="en-US" dirty="0"/>
          </a:p>
        </p:txBody>
      </p:sp>
      <p:sp>
        <p:nvSpPr>
          <p:cNvPr id="7" name="Footer Placeholder 6"/>
          <p:cNvSpPr>
            <a:spLocks noGrp="1"/>
          </p:cNvSpPr>
          <p:nvPr>
            <p:ph type="ftr" sz="quarter" idx="10"/>
          </p:nvPr>
        </p:nvSpPr>
        <p:spPr>
          <a:xfrm>
            <a:off x="1207008"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8" name="Slide Number Placeholder 7"/>
          <p:cNvSpPr>
            <a:spLocks noGrp="1"/>
          </p:cNvSpPr>
          <p:nvPr>
            <p:ph type="sldNum" sz="quarter" idx="11"/>
          </p:nvPr>
        </p:nvSpPr>
        <p:spPr/>
        <p:txBody>
          <a:bodyPr/>
          <a:lstStyle/>
          <a:p>
            <a:fld id="{5BD36294-2849-48A8-8531-5354CF3095D2}" type="slidenum">
              <a:rPr lang="en-US" smtClean="0">
                <a:solidFill>
                  <a:srgbClr val="808080"/>
                </a:solidFill>
              </a:rPr>
              <a:pPr/>
              <a:t>‹#›</a:t>
            </a:fld>
            <a:endParaRPr lang="en-US" dirty="0">
              <a:solidFill>
                <a:srgbClr val="808080"/>
              </a:solidFill>
            </a:endParaRPr>
          </a:p>
        </p:txBody>
      </p:sp>
      <p:sp>
        <p:nvSpPr>
          <p:cNvPr id="9" name="Content Placeholder 2"/>
          <p:cNvSpPr>
            <a:spLocks noGrp="1"/>
          </p:cNvSpPr>
          <p:nvPr>
            <p:ph idx="12"/>
          </p:nvPr>
        </p:nvSpPr>
        <p:spPr>
          <a:xfrm>
            <a:off x="6214034" y="1736725"/>
            <a:ext cx="5362015" cy="4210048"/>
          </a:xfrm>
          <a:prstGeom prst="roundRect">
            <a:avLst>
              <a:gd name="adj" fmla="val 3948"/>
            </a:avLst>
          </a:prstGeom>
          <a:solidFill>
            <a:srgbClr val="ECECEE"/>
          </a:solidFill>
        </p:spPr>
        <p:txBody>
          <a:bodyPr lIns="192024" tIns="36576" rIns="192024" bIns="19202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
          </p:nvPr>
        </p:nvSpPr>
        <p:spPr>
          <a:xfrm>
            <a:off x="603504" y="1806210"/>
            <a:ext cx="5360733" cy="41405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159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Left Image">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8" name="Slide Number Placeholder 7"/>
          <p:cNvSpPr>
            <a:spLocks noGrp="1"/>
          </p:cNvSpPr>
          <p:nvPr>
            <p:ph type="sldNum" sz="quarter" idx="11"/>
          </p:nvPr>
        </p:nvSpPr>
        <p:spPr/>
        <p:txBody>
          <a:bodyPr/>
          <a:lstStyle/>
          <a:p>
            <a:fld id="{5BD36294-2849-48A8-8531-5354CF3095D2}" type="slidenum">
              <a:rPr lang="en-US" smtClean="0">
                <a:solidFill>
                  <a:srgbClr val="808080"/>
                </a:solidFill>
              </a:rPr>
              <a:pPr/>
              <a:t>‹#›</a:t>
            </a:fld>
            <a:endParaRPr lang="en-US" dirty="0">
              <a:solidFill>
                <a:srgbClr val="808080"/>
              </a:solidFill>
            </a:endParaRPr>
          </a:p>
        </p:txBody>
      </p:sp>
      <p:sp>
        <p:nvSpPr>
          <p:cNvPr id="4" name="Title 3"/>
          <p:cNvSpPr>
            <a:spLocks noGrp="1"/>
          </p:cNvSpPr>
          <p:nvPr>
            <p:ph type="title"/>
          </p:nvPr>
        </p:nvSpPr>
        <p:spPr/>
        <p:txBody>
          <a:bodyPr/>
          <a:lstStyle/>
          <a:p>
            <a:r>
              <a:rPr lang="en-US"/>
              <a:t>Click to edit Master title style</a:t>
            </a:r>
            <a:endParaRPr lang="en-CA" dirty="0"/>
          </a:p>
        </p:txBody>
      </p:sp>
      <p:sp>
        <p:nvSpPr>
          <p:cNvPr id="13" name="Content Placeholder 2"/>
          <p:cNvSpPr>
            <a:spLocks noGrp="1"/>
          </p:cNvSpPr>
          <p:nvPr>
            <p:ph idx="13"/>
          </p:nvPr>
        </p:nvSpPr>
        <p:spPr>
          <a:xfrm>
            <a:off x="600074" y="1736725"/>
            <a:ext cx="5364164" cy="4210050"/>
          </a:xfrm>
          <a:prstGeom prst="roundRect">
            <a:avLst>
              <a:gd name="adj" fmla="val 3948"/>
            </a:avLst>
          </a:prstGeom>
          <a:solidFill>
            <a:srgbClr val="ECECEE"/>
          </a:solidFill>
        </p:spPr>
        <p:txBody>
          <a:bodyPr lIns="192024" tIns="36576" rIns="192024" b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2"/>
          </p:nvPr>
        </p:nvSpPr>
        <p:spPr>
          <a:xfrm>
            <a:off x="6208714" y="1817591"/>
            <a:ext cx="5367336" cy="4129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9560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Full-Width Image">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298450" y="1736724"/>
            <a:ext cx="11582400" cy="4873625"/>
          </a:xfrm>
          <a:prstGeom prst="roundRect">
            <a:avLst>
              <a:gd name="adj" fmla="val 2516"/>
            </a:avLst>
          </a:prstGeom>
          <a:solidFill>
            <a:srgbClr val="ECECEE"/>
          </a:solidFill>
          <a:ln>
            <a:noFill/>
          </a:ln>
        </p:spPr>
        <p:txBody>
          <a:bodyPr anchor="ctr" anchorCtr="0"/>
          <a:lstStyle>
            <a:lvl1pPr algn="ctr">
              <a:defRPr/>
            </a:lvl1pPr>
          </a:lstStyle>
          <a:p>
            <a:r>
              <a:rPr lang="en-US" dirty="0"/>
              <a:t>Click icon to</a:t>
            </a:r>
            <a:br>
              <a:rPr lang="en-US" dirty="0"/>
            </a:br>
            <a:r>
              <a:rPr lang="en-US" dirty="0"/>
              <a:t/>
            </a:r>
            <a:br>
              <a:rPr lang="en-US" dirty="0"/>
            </a:br>
            <a:r>
              <a:rPr lang="en-US" dirty="0"/>
              <a:t>add picture</a:t>
            </a:r>
          </a:p>
        </p:txBody>
      </p:sp>
      <p:sp>
        <p:nvSpPr>
          <p:cNvPr id="3" name="Title 2"/>
          <p:cNvSpPr>
            <a:spLocks noGrp="1"/>
          </p:cNvSpPr>
          <p:nvPr>
            <p:ph type="title"/>
          </p:nvPr>
        </p:nvSpPr>
        <p:spPr>
          <a:xfrm>
            <a:off x="603250" y="524331"/>
            <a:ext cx="10972800" cy="906819"/>
          </a:xfrm>
        </p:spPr>
        <p:txBody>
          <a:bodyPr/>
          <a:lstStyle/>
          <a:p>
            <a:r>
              <a:rPr lang="en-US"/>
              <a:t>Click to edit Master title style</a:t>
            </a:r>
            <a:endParaRPr lang="en-CA" dirty="0"/>
          </a:p>
        </p:txBody>
      </p:sp>
      <p:sp>
        <p:nvSpPr>
          <p:cNvPr id="7" name="Footer Placeholder 6"/>
          <p:cNvSpPr>
            <a:spLocks noGrp="1"/>
          </p:cNvSpPr>
          <p:nvPr>
            <p:ph type="ftr" sz="quarter" idx="10"/>
          </p:nvPr>
        </p:nvSpPr>
        <p:spPr>
          <a:xfrm>
            <a:off x="1207176" y="6254496"/>
            <a:ext cx="7690695" cy="293817"/>
          </a:xfrm>
        </p:spPr>
        <p:txBody>
          <a:bodyPr/>
          <a:lstStyle>
            <a:lvl1pPr>
              <a:defRPr>
                <a:solidFill>
                  <a:schemeClr val="bg2"/>
                </a:solidFill>
              </a:defRPr>
            </a:lvl1p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9" name="Slide Number Placeholder 7"/>
          <p:cNvSpPr>
            <a:spLocks noGrp="1"/>
          </p:cNvSpPr>
          <p:nvPr>
            <p:ph type="sldNum" sz="quarter" idx="11"/>
          </p:nvPr>
        </p:nvSpPr>
        <p:spPr>
          <a:xfrm>
            <a:off x="480509" y="6108899"/>
            <a:ext cx="369909" cy="365125"/>
          </a:xfrm>
        </p:spPr>
        <p:txBody>
          <a:bodyPr/>
          <a:lstStyle>
            <a:lvl1pPr>
              <a:defRPr>
                <a:solidFill>
                  <a:schemeClr val="bg2"/>
                </a:solidFill>
              </a:defRPr>
            </a:lvl1pPr>
          </a:lstStyle>
          <a:p>
            <a:fld id="{5BD36294-2849-48A8-8531-5354CF3095D2}" type="slidenum">
              <a:rPr lang="en-US" smtClean="0">
                <a:solidFill>
                  <a:srgbClr val="808080"/>
                </a:solidFill>
              </a:rPr>
              <a:pPr/>
              <a:t>‹#›</a:t>
            </a:fld>
            <a:endParaRPr lang="en-US" dirty="0">
              <a:solidFill>
                <a:srgbClr val="808080"/>
              </a:solidFill>
            </a:endParaRPr>
          </a:p>
        </p:txBody>
      </p:sp>
      <p:pic>
        <p:nvPicPr>
          <p:cNvPr id="8"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679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Logo)">
    <p:spTree>
      <p:nvGrpSpPr>
        <p:cNvPr id="1" name=""/>
        <p:cNvGrpSpPr/>
        <p:nvPr/>
      </p:nvGrpSpPr>
      <p:grpSpPr>
        <a:xfrm>
          <a:off x="0" y="0"/>
          <a:ext cx="0" cy="0"/>
          <a:chOff x="0" y="0"/>
          <a:chExt cx="0" cy="0"/>
        </a:xfrm>
      </p:grpSpPr>
      <p:sp>
        <p:nvSpPr>
          <p:cNvPr id="2" name="Title 1"/>
          <p:cNvSpPr>
            <a:spLocks noGrp="1"/>
          </p:cNvSpPr>
          <p:nvPr>
            <p:ph type="ctrTitle"/>
          </p:nvPr>
        </p:nvSpPr>
        <p:spPr>
          <a:xfrm>
            <a:off x="603504" y="2862072"/>
            <a:ext cx="10972800" cy="685800"/>
          </a:xfrm>
        </p:spPr>
        <p:txBody>
          <a:bodyPr anchor="b" anchorCtr="0">
            <a:normAutofit/>
          </a:bodyPr>
          <a:lstStyle>
            <a:lvl1pPr>
              <a:lnSpc>
                <a:spcPct val="110000"/>
              </a:lnSpc>
              <a:spcAft>
                <a:spcPts val="800"/>
              </a:spcAft>
              <a:defRPr sz="2800" b="0"/>
            </a:lvl1pPr>
          </a:lstStyle>
          <a:p>
            <a:r>
              <a:rPr lang="en-US"/>
              <a:t>Click to edit Master title style</a:t>
            </a:r>
            <a:endParaRPr lang="en-US" dirty="0"/>
          </a:p>
        </p:txBody>
      </p:sp>
      <p:sp>
        <p:nvSpPr>
          <p:cNvPr id="3" name="Subtitle 2"/>
          <p:cNvSpPr>
            <a:spLocks noGrp="1"/>
          </p:cNvSpPr>
          <p:nvPr>
            <p:ph type="subTitle" idx="1"/>
          </p:nvPr>
        </p:nvSpPr>
        <p:spPr>
          <a:xfrm>
            <a:off x="603504" y="3523250"/>
            <a:ext cx="10972800" cy="1879919"/>
          </a:xfrm>
        </p:spPr>
        <p:txBody>
          <a:bodyPr>
            <a:noAutofit/>
          </a:bodyPr>
          <a:lstStyle>
            <a:lvl1pPr marL="0" indent="0" algn="l">
              <a:lnSpc>
                <a:spcPct val="110000"/>
              </a:lnSpc>
              <a:buNone/>
              <a:defRPr b="0">
                <a:solidFill>
                  <a:schemeClr val="tx1">
                    <a:tint val="7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sp>
        <p:nvSpPr>
          <p:cNvPr id="8" name="Footer Placeholder 6"/>
          <p:cNvSpPr>
            <a:spLocks noGrp="1"/>
          </p:cNvSpPr>
          <p:nvPr>
            <p:ph type="ftr" sz="quarter" idx="10"/>
          </p:nvPr>
        </p:nvSpPr>
        <p:spPr>
          <a:xfrm>
            <a:off x="603504" y="6465721"/>
            <a:ext cx="7672629"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pic>
        <p:nvPicPr>
          <p:cNvPr id="7" name="Picture 6" descr="InternationalLogoWid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33075" y="340448"/>
            <a:ext cx="1546225" cy="726351"/>
          </a:xfrm>
          <a:prstGeom prst="rect">
            <a:avLst/>
          </a:prstGeom>
        </p:spPr>
      </p:pic>
    </p:spTree>
    <p:extLst>
      <p:ext uri="{BB962C8B-B14F-4D97-AF65-F5344CB8AC3E}">
        <p14:creationId xmlns:p14="http://schemas.microsoft.com/office/powerpoint/2010/main" val="538710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Verticals">
    <p:spTree>
      <p:nvGrpSpPr>
        <p:cNvPr id="1" name=""/>
        <p:cNvGrpSpPr/>
        <p:nvPr/>
      </p:nvGrpSpPr>
      <p:grpSpPr>
        <a:xfrm>
          <a:off x="0" y="0"/>
          <a:ext cx="0" cy="0"/>
          <a:chOff x="0" y="0"/>
          <a:chExt cx="0" cy="0"/>
        </a:xfrm>
      </p:grpSpPr>
      <p:sp>
        <p:nvSpPr>
          <p:cNvPr id="12" name="Rounded Rectangle 11"/>
          <p:cNvSpPr/>
          <p:nvPr userDrawn="1"/>
        </p:nvSpPr>
        <p:spPr>
          <a:xfrm>
            <a:off x="8099743" y="1736724"/>
            <a:ext cx="3703320" cy="4198937"/>
          </a:xfrm>
          <a:prstGeom prst="roundRect">
            <a:avLst>
              <a:gd name="adj" fmla="val 3288"/>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10" name="Rounded Rectangle 9"/>
          <p:cNvSpPr/>
          <p:nvPr userDrawn="1"/>
        </p:nvSpPr>
        <p:spPr>
          <a:xfrm>
            <a:off x="361950" y="1736725"/>
            <a:ext cx="3706636" cy="4198937"/>
          </a:xfrm>
          <a:prstGeom prst="roundRect">
            <a:avLst>
              <a:gd name="adj" fmla="val 3288"/>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11" name="Rounded Rectangle 10"/>
          <p:cNvSpPr/>
          <p:nvPr userDrawn="1"/>
        </p:nvSpPr>
        <p:spPr>
          <a:xfrm>
            <a:off x="4232504" y="1736725"/>
            <a:ext cx="3703320" cy="4198936"/>
          </a:xfrm>
          <a:prstGeom prst="roundRect">
            <a:avLst>
              <a:gd name="adj" fmla="val 3288"/>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3" name="Title 2"/>
          <p:cNvSpPr>
            <a:spLocks noGrp="1"/>
          </p:cNvSpPr>
          <p:nvPr>
            <p:ph type="title"/>
          </p:nvPr>
        </p:nvSpPr>
        <p:spPr/>
        <p:txBody>
          <a:bodyPr/>
          <a:lstStyle/>
          <a:p>
            <a:r>
              <a:rPr lang="en-US"/>
              <a:t>Click to edit Master title style</a:t>
            </a:r>
            <a:endParaRPr lang="en-CA" dirty="0"/>
          </a:p>
        </p:txBody>
      </p:sp>
      <p:sp>
        <p:nvSpPr>
          <p:cNvPr id="13" name="Footer Placeholder 5"/>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14" name="Slide Number Placeholder 7"/>
          <p:cNvSpPr>
            <a:spLocks noGrp="1"/>
          </p:cNvSpPr>
          <p:nvPr>
            <p:ph type="sldNum" sz="quarter" idx="11"/>
          </p:nvPr>
        </p:nvSpPr>
        <p:spPr>
          <a:xfrm>
            <a:off x="480179" y="6110177"/>
            <a:ext cx="374904" cy="365125"/>
          </a:xfrm>
        </p:spPr>
        <p:txBody>
          <a:bodyPr/>
          <a:lstStyle/>
          <a:p>
            <a:fld id="{5BD36294-2849-48A8-8531-5354CF3095D2}" type="slidenum">
              <a:rPr lang="en-US" smtClean="0">
                <a:solidFill>
                  <a:srgbClr val="808080"/>
                </a:solidFill>
              </a:rPr>
              <a:pPr/>
              <a:t>‹#›</a:t>
            </a:fld>
            <a:endParaRPr lang="en-US" dirty="0">
              <a:solidFill>
                <a:srgbClr val="808080"/>
              </a:solidFill>
            </a:endParaRPr>
          </a:p>
        </p:txBody>
      </p:sp>
      <p:sp>
        <p:nvSpPr>
          <p:cNvPr id="4" name="Text Placeholder 3"/>
          <p:cNvSpPr>
            <a:spLocks noGrp="1"/>
          </p:cNvSpPr>
          <p:nvPr>
            <p:ph type="body" sz="quarter" idx="12" hasCustomPrompt="1"/>
          </p:nvPr>
        </p:nvSpPr>
        <p:spPr>
          <a:xfrm>
            <a:off x="626442" y="1996409"/>
            <a:ext cx="3203409" cy="879475"/>
          </a:xfrm>
        </p:spPr>
        <p:txBody>
          <a:bodyPr>
            <a:normAutofit/>
          </a:bodyPr>
          <a:lstStyle>
            <a:lvl1pPr algn="l">
              <a:lnSpc>
                <a:spcPct val="85000"/>
              </a:lnSpc>
              <a:spcAft>
                <a:spcPts val="0"/>
              </a:spcAft>
              <a:defRPr sz="2800" b="0" i="1" baseline="0">
                <a:solidFill>
                  <a:schemeClr val="bg1"/>
                </a:solidFill>
              </a:defRPr>
            </a:lvl1pPr>
          </a:lstStyle>
          <a:p>
            <a:pPr lvl="0"/>
            <a:r>
              <a:rPr lang="en-US" dirty="0"/>
              <a:t>Edit text style</a:t>
            </a:r>
          </a:p>
        </p:txBody>
      </p:sp>
      <p:sp>
        <p:nvSpPr>
          <p:cNvPr id="15" name="Text Placeholder 3"/>
          <p:cNvSpPr>
            <a:spLocks noGrp="1"/>
          </p:cNvSpPr>
          <p:nvPr>
            <p:ph type="body" sz="quarter" idx="13" hasCustomPrompt="1"/>
          </p:nvPr>
        </p:nvSpPr>
        <p:spPr>
          <a:xfrm>
            <a:off x="4504335" y="1996409"/>
            <a:ext cx="3203409" cy="879475"/>
          </a:xfrm>
        </p:spPr>
        <p:txBody>
          <a:bodyPr>
            <a:normAutofit/>
          </a:bodyPr>
          <a:lstStyle>
            <a:lvl1pPr algn="l">
              <a:lnSpc>
                <a:spcPct val="85000"/>
              </a:lnSpc>
              <a:spcAft>
                <a:spcPts val="0"/>
              </a:spcAft>
              <a:defRPr sz="2800" b="0" i="1">
                <a:solidFill>
                  <a:schemeClr val="bg1"/>
                </a:solidFill>
              </a:defRPr>
            </a:lvl1pPr>
          </a:lstStyle>
          <a:p>
            <a:pPr lvl="0"/>
            <a:r>
              <a:rPr lang="en-US" dirty="0"/>
              <a:t>Edit text style</a:t>
            </a:r>
          </a:p>
        </p:txBody>
      </p:sp>
      <p:sp>
        <p:nvSpPr>
          <p:cNvPr id="16" name="Text Placeholder 3"/>
          <p:cNvSpPr>
            <a:spLocks noGrp="1"/>
          </p:cNvSpPr>
          <p:nvPr>
            <p:ph type="body" sz="quarter" idx="14" hasCustomPrompt="1"/>
          </p:nvPr>
        </p:nvSpPr>
        <p:spPr>
          <a:xfrm>
            <a:off x="8359093" y="1996409"/>
            <a:ext cx="3203409" cy="879475"/>
          </a:xfrm>
        </p:spPr>
        <p:txBody>
          <a:bodyPr>
            <a:normAutofit/>
          </a:bodyPr>
          <a:lstStyle>
            <a:lvl1pPr algn="l">
              <a:lnSpc>
                <a:spcPct val="85000"/>
              </a:lnSpc>
              <a:spcAft>
                <a:spcPts val="0"/>
              </a:spcAft>
              <a:defRPr sz="2800" b="0" i="1">
                <a:solidFill>
                  <a:schemeClr val="bg1"/>
                </a:solidFill>
              </a:defRPr>
            </a:lvl1pPr>
          </a:lstStyle>
          <a:p>
            <a:pPr lvl="0"/>
            <a:r>
              <a:rPr lang="en-US" dirty="0"/>
              <a:t>Edit text style</a:t>
            </a:r>
          </a:p>
        </p:txBody>
      </p:sp>
      <p:sp>
        <p:nvSpPr>
          <p:cNvPr id="25" name="Text Placeholder 6"/>
          <p:cNvSpPr>
            <a:spLocks noGrp="1"/>
          </p:cNvSpPr>
          <p:nvPr>
            <p:ph type="body" sz="quarter" idx="20" hasCustomPrompt="1"/>
          </p:nvPr>
        </p:nvSpPr>
        <p:spPr>
          <a:xfrm>
            <a:off x="626442" y="2935818"/>
            <a:ext cx="3203409" cy="2728383"/>
          </a:xfrm>
        </p:spPr>
        <p:txBody>
          <a:bodyPr>
            <a:noAutofit/>
          </a:bodyPr>
          <a:lstStyle>
            <a:lvl1pPr algn="l">
              <a:lnSpc>
                <a:spcPct val="100000"/>
              </a:lnSpc>
              <a:spcAft>
                <a:spcPts val="1200"/>
              </a:spcAft>
              <a:defRPr sz="1600" b="0">
                <a:solidFill>
                  <a:schemeClr val="bg1"/>
                </a:solidFill>
              </a:defRPr>
            </a:lvl1pPr>
          </a:lstStyle>
          <a:p>
            <a:pPr lvl="0"/>
            <a:r>
              <a:rPr lang="en-US" dirty="0"/>
              <a:t>Click to edit text style</a:t>
            </a:r>
          </a:p>
        </p:txBody>
      </p:sp>
      <p:sp>
        <p:nvSpPr>
          <p:cNvPr id="26" name="Text Placeholder 6"/>
          <p:cNvSpPr>
            <a:spLocks noGrp="1"/>
          </p:cNvSpPr>
          <p:nvPr>
            <p:ph type="body" sz="quarter" idx="21" hasCustomPrompt="1"/>
          </p:nvPr>
        </p:nvSpPr>
        <p:spPr>
          <a:xfrm>
            <a:off x="4504335" y="2935818"/>
            <a:ext cx="3203409" cy="2728383"/>
          </a:xfrm>
        </p:spPr>
        <p:txBody>
          <a:bodyPr>
            <a:noAutofit/>
          </a:bodyPr>
          <a:lstStyle>
            <a:lvl1pPr algn="l">
              <a:lnSpc>
                <a:spcPct val="100000"/>
              </a:lnSpc>
              <a:spcAft>
                <a:spcPts val="1200"/>
              </a:spcAft>
              <a:defRPr sz="1600" b="0">
                <a:solidFill>
                  <a:schemeClr val="bg1"/>
                </a:solidFill>
              </a:defRPr>
            </a:lvl1pPr>
          </a:lstStyle>
          <a:p>
            <a:pPr lvl="0"/>
            <a:r>
              <a:rPr lang="en-US" dirty="0"/>
              <a:t>Click to edit text style</a:t>
            </a:r>
          </a:p>
        </p:txBody>
      </p:sp>
      <p:sp>
        <p:nvSpPr>
          <p:cNvPr id="27" name="Text Placeholder 6"/>
          <p:cNvSpPr>
            <a:spLocks noGrp="1"/>
          </p:cNvSpPr>
          <p:nvPr>
            <p:ph type="body" sz="quarter" idx="22" hasCustomPrompt="1"/>
          </p:nvPr>
        </p:nvSpPr>
        <p:spPr>
          <a:xfrm>
            <a:off x="8359093" y="2935818"/>
            <a:ext cx="3203409" cy="2728383"/>
          </a:xfrm>
        </p:spPr>
        <p:txBody>
          <a:bodyPr>
            <a:noAutofit/>
          </a:bodyPr>
          <a:lstStyle>
            <a:lvl1pPr algn="l">
              <a:lnSpc>
                <a:spcPct val="100000"/>
              </a:lnSpc>
              <a:spcAft>
                <a:spcPts val="1200"/>
              </a:spcAft>
              <a:defRPr sz="1600" b="0">
                <a:solidFill>
                  <a:schemeClr val="bg1"/>
                </a:solidFill>
              </a:defRPr>
            </a:lvl1pPr>
          </a:lstStyle>
          <a:p>
            <a:pPr lvl="0"/>
            <a:r>
              <a:rPr lang="en-US" dirty="0"/>
              <a:t>Click to edit text style</a:t>
            </a:r>
          </a:p>
        </p:txBody>
      </p:sp>
      <p:pic>
        <p:nvPicPr>
          <p:cNvPr id="17"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16362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Progression">
    <p:spTree>
      <p:nvGrpSpPr>
        <p:cNvPr id="1" name=""/>
        <p:cNvGrpSpPr/>
        <p:nvPr/>
      </p:nvGrpSpPr>
      <p:grpSpPr>
        <a:xfrm>
          <a:off x="0" y="0"/>
          <a:ext cx="0" cy="0"/>
          <a:chOff x="0" y="0"/>
          <a:chExt cx="0" cy="0"/>
        </a:xfrm>
      </p:grpSpPr>
      <p:sp>
        <p:nvSpPr>
          <p:cNvPr id="12" name="Rounded Rectangle 11"/>
          <p:cNvSpPr/>
          <p:nvPr userDrawn="1"/>
        </p:nvSpPr>
        <p:spPr>
          <a:xfrm>
            <a:off x="8099743" y="1736724"/>
            <a:ext cx="3703320" cy="4198937"/>
          </a:xfrm>
          <a:prstGeom prst="roundRect">
            <a:avLst>
              <a:gd name="adj" fmla="val 3288"/>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10" name="Rounded Rectangle 9"/>
          <p:cNvSpPr/>
          <p:nvPr userDrawn="1"/>
        </p:nvSpPr>
        <p:spPr>
          <a:xfrm>
            <a:off x="361950" y="1736725"/>
            <a:ext cx="3706636" cy="4198937"/>
          </a:xfrm>
          <a:prstGeom prst="roundRect">
            <a:avLst>
              <a:gd name="adj" fmla="val 3288"/>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11" name="Rounded Rectangle 10"/>
          <p:cNvSpPr/>
          <p:nvPr userDrawn="1"/>
        </p:nvSpPr>
        <p:spPr>
          <a:xfrm>
            <a:off x="4240133" y="1736725"/>
            <a:ext cx="3703320" cy="4198936"/>
          </a:xfrm>
          <a:prstGeom prst="roundRect">
            <a:avLst>
              <a:gd name="adj" fmla="val 3288"/>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3" name="Title 2"/>
          <p:cNvSpPr>
            <a:spLocks noGrp="1"/>
          </p:cNvSpPr>
          <p:nvPr>
            <p:ph type="title"/>
          </p:nvPr>
        </p:nvSpPr>
        <p:spPr/>
        <p:txBody>
          <a:bodyPr/>
          <a:lstStyle/>
          <a:p>
            <a:r>
              <a:rPr lang="en-US"/>
              <a:t>Click to edit Master title style</a:t>
            </a:r>
            <a:endParaRPr lang="en-CA" dirty="0"/>
          </a:p>
        </p:txBody>
      </p:sp>
      <p:sp>
        <p:nvSpPr>
          <p:cNvPr id="13" name="Footer Placeholder 5"/>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14" name="Slide Number Placeholder 7"/>
          <p:cNvSpPr>
            <a:spLocks noGrp="1"/>
          </p:cNvSpPr>
          <p:nvPr>
            <p:ph type="sldNum" sz="quarter" idx="11"/>
          </p:nvPr>
        </p:nvSpPr>
        <p:spPr>
          <a:xfrm>
            <a:off x="480179" y="6110177"/>
            <a:ext cx="374904" cy="365125"/>
          </a:xfrm>
        </p:spPr>
        <p:txBody>
          <a:bodyPr/>
          <a:lstStyle/>
          <a:p>
            <a:fld id="{5BD36294-2849-48A8-8531-5354CF3095D2}" type="slidenum">
              <a:rPr lang="en-US" smtClean="0">
                <a:solidFill>
                  <a:srgbClr val="808080"/>
                </a:solidFill>
              </a:rPr>
              <a:pPr/>
              <a:t>‹#›</a:t>
            </a:fld>
            <a:endParaRPr lang="en-US" dirty="0">
              <a:solidFill>
                <a:srgbClr val="808080"/>
              </a:solidFill>
            </a:endParaRPr>
          </a:p>
        </p:txBody>
      </p:sp>
      <p:sp>
        <p:nvSpPr>
          <p:cNvPr id="4" name="Text Placeholder 3"/>
          <p:cNvSpPr>
            <a:spLocks noGrp="1"/>
          </p:cNvSpPr>
          <p:nvPr>
            <p:ph type="body" sz="quarter" idx="12" hasCustomPrompt="1"/>
          </p:nvPr>
        </p:nvSpPr>
        <p:spPr>
          <a:xfrm>
            <a:off x="864562" y="1996409"/>
            <a:ext cx="2741182" cy="879475"/>
          </a:xfrm>
        </p:spPr>
        <p:txBody>
          <a:bodyPr>
            <a:normAutofit/>
          </a:bodyPr>
          <a:lstStyle>
            <a:lvl1pPr algn="l">
              <a:lnSpc>
                <a:spcPct val="85000"/>
              </a:lnSpc>
              <a:spcAft>
                <a:spcPts val="0"/>
              </a:spcAft>
              <a:defRPr sz="2800" b="0" i="1" baseline="0">
                <a:solidFill>
                  <a:schemeClr val="bg1"/>
                </a:solidFill>
              </a:defRPr>
            </a:lvl1pPr>
          </a:lstStyle>
          <a:p>
            <a:pPr lvl="0"/>
            <a:r>
              <a:rPr lang="en-US" dirty="0"/>
              <a:t>Edit text style</a:t>
            </a:r>
          </a:p>
        </p:txBody>
      </p:sp>
      <p:sp>
        <p:nvSpPr>
          <p:cNvPr id="15" name="Text Placeholder 3"/>
          <p:cNvSpPr>
            <a:spLocks noGrp="1"/>
          </p:cNvSpPr>
          <p:nvPr>
            <p:ph type="body" sz="quarter" idx="13" hasCustomPrompt="1"/>
          </p:nvPr>
        </p:nvSpPr>
        <p:spPr>
          <a:xfrm>
            <a:off x="4716946" y="1996409"/>
            <a:ext cx="2743200" cy="879475"/>
          </a:xfrm>
        </p:spPr>
        <p:txBody>
          <a:bodyPr>
            <a:normAutofit/>
          </a:bodyPr>
          <a:lstStyle>
            <a:lvl1pPr algn="l">
              <a:lnSpc>
                <a:spcPct val="85000"/>
              </a:lnSpc>
              <a:spcAft>
                <a:spcPts val="0"/>
              </a:spcAft>
              <a:defRPr sz="2800" b="0" i="1">
                <a:solidFill>
                  <a:schemeClr val="bg1"/>
                </a:solidFill>
              </a:defRPr>
            </a:lvl1pPr>
          </a:lstStyle>
          <a:p>
            <a:pPr lvl="0"/>
            <a:r>
              <a:rPr lang="en-US" dirty="0"/>
              <a:t>Edit text style</a:t>
            </a:r>
          </a:p>
        </p:txBody>
      </p:sp>
      <p:sp>
        <p:nvSpPr>
          <p:cNvPr id="16" name="Text Placeholder 3"/>
          <p:cNvSpPr>
            <a:spLocks noGrp="1"/>
          </p:cNvSpPr>
          <p:nvPr>
            <p:ph type="body" sz="quarter" idx="14" hasCustomPrompt="1"/>
          </p:nvPr>
        </p:nvSpPr>
        <p:spPr>
          <a:xfrm>
            <a:off x="8572136" y="1996409"/>
            <a:ext cx="2743200" cy="879475"/>
          </a:xfrm>
        </p:spPr>
        <p:txBody>
          <a:bodyPr>
            <a:normAutofit/>
          </a:bodyPr>
          <a:lstStyle>
            <a:lvl1pPr algn="l">
              <a:lnSpc>
                <a:spcPct val="85000"/>
              </a:lnSpc>
              <a:spcAft>
                <a:spcPts val="0"/>
              </a:spcAft>
              <a:defRPr sz="2800" b="0" i="1">
                <a:solidFill>
                  <a:schemeClr val="bg1"/>
                </a:solidFill>
              </a:defRPr>
            </a:lvl1pPr>
          </a:lstStyle>
          <a:p>
            <a:pPr lvl="0"/>
            <a:r>
              <a:rPr lang="en-US" dirty="0"/>
              <a:t>Edit text style</a:t>
            </a:r>
          </a:p>
        </p:txBody>
      </p:sp>
      <p:sp>
        <p:nvSpPr>
          <p:cNvPr id="25" name="Text Placeholder 6"/>
          <p:cNvSpPr>
            <a:spLocks noGrp="1"/>
          </p:cNvSpPr>
          <p:nvPr>
            <p:ph type="body" sz="quarter" idx="20" hasCustomPrompt="1"/>
          </p:nvPr>
        </p:nvSpPr>
        <p:spPr>
          <a:xfrm>
            <a:off x="864562" y="2935818"/>
            <a:ext cx="2741182" cy="2728383"/>
          </a:xfrm>
        </p:spPr>
        <p:txBody>
          <a:bodyPr>
            <a:noAutofit/>
          </a:bodyPr>
          <a:lstStyle>
            <a:lvl1pPr algn="l">
              <a:lnSpc>
                <a:spcPct val="100000"/>
              </a:lnSpc>
              <a:spcAft>
                <a:spcPts val="1200"/>
              </a:spcAft>
              <a:defRPr sz="1600" b="0">
                <a:solidFill>
                  <a:schemeClr val="bg1"/>
                </a:solidFill>
              </a:defRPr>
            </a:lvl1pPr>
          </a:lstStyle>
          <a:p>
            <a:pPr lvl="0"/>
            <a:r>
              <a:rPr lang="en-US" dirty="0"/>
              <a:t>Click to edit text style</a:t>
            </a:r>
          </a:p>
        </p:txBody>
      </p:sp>
      <p:sp>
        <p:nvSpPr>
          <p:cNvPr id="26" name="Text Placeholder 6"/>
          <p:cNvSpPr>
            <a:spLocks noGrp="1"/>
          </p:cNvSpPr>
          <p:nvPr>
            <p:ph type="body" sz="quarter" idx="21" hasCustomPrompt="1"/>
          </p:nvPr>
        </p:nvSpPr>
        <p:spPr>
          <a:xfrm>
            <a:off x="4716946" y="2935818"/>
            <a:ext cx="2743200" cy="2728383"/>
          </a:xfrm>
        </p:spPr>
        <p:txBody>
          <a:bodyPr>
            <a:noAutofit/>
          </a:bodyPr>
          <a:lstStyle>
            <a:lvl1pPr algn="l">
              <a:lnSpc>
                <a:spcPct val="100000"/>
              </a:lnSpc>
              <a:spcAft>
                <a:spcPts val="1200"/>
              </a:spcAft>
              <a:defRPr sz="1600" b="0">
                <a:solidFill>
                  <a:schemeClr val="bg1"/>
                </a:solidFill>
              </a:defRPr>
            </a:lvl1pPr>
          </a:lstStyle>
          <a:p>
            <a:pPr lvl="0"/>
            <a:r>
              <a:rPr lang="en-US" dirty="0"/>
              <a:t>Click to edit text style</a:t>
            </a:r>
          </a:p>
        </p:txBody>
      </p:sp>
      <p:sp>
        <p:nvSpPr>
          <p:cNvPr id="27" name="Text Placeholder 6"/>
          <p:cNvSpPr>
            <a:spLocks noGrp="1"/>
          </p:cNvSpPr>
          <p:nvPr>
            <p:ph type="body" sz="quarter" idx="22" hasCustomPrompt="1"/>
          </p:nvPr>
        </p:nvSpPr>
        <p:spPr>
          <a:xfrm>
            <a:off x="8572136" y="2935818"/>
            <a:ext cx="2743200" cy="2728383"/>
          </a:xfrm>
        </p:spPr>
        <p:txBody>
          <a:bodyPr>
            <a:noAutofit/>
          </a:bodyPr>
          <a:lstStyle>
            <a:lvl1pPr algn="l">
              <a:lnSpc>
                <a:spcPct val="100000"/>
              </a:lnSpc>
              <a:spcAft>
                <a:spcPts val="1200"/>
              </a:spcAft>
              <a:defRPr sz="1600" b="0">
                <a:solidFill>
                  <a:schemeClr val="bg1"/>
                </a:solidFill>
              </a:defRPr>
            </a:lvl1pPr>
          </a:lstStyle>
          <a:p>
            <a:pPr lvl="0"/>
            <a:r>
              <a:rPr lang="en-US" dirty="0"/>
              <a:t>Click to edit text style</a:t>
            </a:r>
          </a:p>
        </p:txBody>
      </p:sp>
      <p:pic>
        <p:nvPicPr>
          <p:cNvPr id="17"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ATT_PPT_template_2013-3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99844" y="3210139"/>
            <a:ext cx="1198750" cy="1200000"/>
          </a:xfrm>
          <a:prstGeom prst="rect">
            <a:avLst/>
          </a:prstGeom>
        </p:spPr>
      </p:pic>
      <p:pic>
        <p:nvPicPr>
          <p:cNvPr id="19" name="Picture 18" descr="ATT_PPT_template_2013-3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66971" y="3210139"/>
            <a:ext cx="1198750" cy="1200000"/>
          </a:xfrm>
          <a:prstGeom prst="rect">
            <a:avLst/>
          </a:prstGeom>
        </p:spPr>
      </p:pic>
    </p:spTree>
    <p:extLst>
      <p:ext uri="{BB962C8B-B14F-4D97-AF65-F5344CB8AC3E}">
        <p14:creationId xmlns:p14="http://schemas.microsoft.com/office/powerpoint/2010/main" val="4072991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3 Column Exhibit">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8" name="Slide Number Placeholder 7"/>
          <p:cNvSpPr>
            <a:spLocks noGrp="1"/>
          </p:cNvSpPr>
          <p:nvPr>
            <p:ph type="sldNum" sz="quarter" idx="11"/>
          </p:nvPr>
        </p:nvSpPr>
        <p:spPr/>
        <p:txBody>
          <a:bodyPr/>
          <a:lstStyle/>
          <a:p>
            <a:fld id="{5BD36294-2849-48A8-8531-5354CF3095D2}" type="slidenum">
              <a:rPr lang="en-US" smtClean="0">
                <a:solidFill>
                  <a:srgbClr val="808080"/>
                </a:solidFill>
              </a:rPr>
              <a:pPr/>
              <a:t>‹#›</a:t>
            </a:fld>
            <a:endParaRPr lang="en-US" dirty="0">
              <a:solidFill>
                <a:srgbClr val="808080"/>
              </a:solidFill>
            </a:endParaRPr>
          </a:p>
        </p:txBody>
      </p:sp>
      <p:sp>
        <p:nvSpPr>
          <p:cNvPr id="4" name="Title 3"/>
          <p:cNvSpPr>
            <a:spLocks noGrp="1"/>
          </p:cNvSpPr>
          <p:nvPr>
            <p:ph type="title"/>
          </p:nvPr>
        </p:nvSpPr>
        <p:spPr>
          <a:xfrm>
            <a:off x="600075" y="519113"/>
            <a:ext cx="10975452" cy="914400"/>
          </a:xfrm>
        </p:spPr>
        <p:txBody>
          <a:bodyPr/>
          <a:lstStyle/>
          <a:p>
            <a:r>
              <a:rPr lang="en-US"/>
              <a:t>Click to edit Master title style</a:t>
            </a:r>
            <a:endParaRPr lang="en-CA" dirty="0"/>
          </a:p>
        </p:txBody>
      </p:sp>
      <p:pic>
        <p:nvPicPr>
          <p:cNvPr id="16"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8"/>
          </p:nvPr>
        </p:nvSpPr>
        <p:spPr>
          <a:xfrm>
            <a:off x="603504" y="1813153"/>
            <a:ext cx="10972800" cy="365760"/>
          </a:xfrm>
        </p:spPr>
        <p:txBody>
          <a:bodyPr/>
          <a:lstStyle/>
          <a:p>
            <a:pPr lvl="0"/>
            <a:r>
              <a:rPr lang="en-US"/>
              <a:t>Click to edit Master text styles</a:t>
            </a:r>
          </a:p>
        </p:txBody>
      </p:sp>
      <p:sp>
        <p:nvSpPr>
          <p:cNvPr id="19" name="Content Placeholder 11"/>
          <p:cNvSpPr>
            <a:spLocks noGrp="1"/>
          </p:cNvSpPr>
          <p:nvPr>
            <p:ph sz="quarter" idx="14"/>
          </p:nvPr>
        </p:nvSpPr>
        <p:spPr>
          <a:xfrm>
            <a:off x="4352417"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a:t>Click to edit Master text styles</a:t>
            </a:r>
          </a:p>
          <a:p>
            <a:pPr lvl="1"/>
            <a:r>
              <a:rPr lang="en-US"/>
              <a:t>Second level</a:t>
            </a:r>
          </a:p>
          <a:p>
            <a:pPr lvl="2"/>
            <a:r>
              <a:rPr lang="en-US"/>
              <a:t>Third level</a:t>
            </a:r>
          </a:p>
        </p:txBody>
      </p:sp>
      <p:sp>
        <p:nvSpPr>
          <p:cNvPr id="20" name="Content Placeholder 11"/>
          <p:cNvSpPr>
            <a:spLocks noGrp="1"/>
          </p:cNvSpPr>
          <p:nvPr>
            <p:ph sz="quarter" idx="15"/>
          </p:nvPr>
        </p:nvSpPr>
        <p:spPr>
          <a:xfrm>
            <a:off x="8101330"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a:t>Click to edit Master text styles</a:t>
            </a:r>
          </a:p>
          <a:p>
            <a:pPr lvl="1"/>
            <a:r>
              <a:rPr lang="en-US"/>
              <a:t>Second level</a:t>
            </a:r>
          </a:p>
          <a:p>
            <a:pPr lvl="2"/>
            <a:r>
              <a:rPr lang="en-US"/>
              <a:t>Third level</a:t>
            </a:r>
          </a:p>
        </p:txBody>
      </p:sp>
      <p:sp>
        <p:nvSpPr>
          <p:cNvPr id="21" name="Content Placeholder 11"/>
          <p:cNvSpPr>
            <a:spLocks noGrp="1"/>
          </p:cNvSpPr>
          <p:nvPr>
            <p:ph sz="quarter" idx="12"/>
          </p:nvPr>
        </p:nvSpPr>
        <p:spPr>
          <a:xfrm>
            <a:off x="603504"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a:t>Click to edit Master text styles</a:t>
            </a:r>
          </a:p>
          <a:p>
            <a:pPr lvl="1"/>
            <a:r>
              <a:rPr lang="en-US"/>
              <a:t>Second level</a:t>
            </a:r>
          </a:p>
          <a:p>
            <a:pPr lvl="2"/>
            <a:r>
              <a:rPr lang="en-US"/>
              <a:t>Third level</a:t>
            </a:r>
          </a:p>
        </p:txBody>
      </p:sp>
      <p:sp>
        <p:nvSpPr>
          <p:cNvPr id="22" name="Text Placeholder 16"/>
          <p:cNvSpPr>
            <a:spLocks noGrp="1"/>
          </p:cNvSpPr>
          <p:nvPr>
            <p:ph type="body" sz="quarter" idx="19"/>
          </p:nvPr>
        </p:nvSpPr>
        <p:spPr>
          <a:xfrm>
            <a:off x="603504" y="2262654"/>
            <a:ext cx="3474720" cy="457200"/>
          </a:xfrm>
          <a:prstGeom prst="roundRect">
            <a:avLst>
              <a:gd name="adj" fmla="val 26487"/>
            </a:avLst>
          </a:prstGeom>
          <a:gradFill flip="none" rotWithShape="1">
            <a:gsLst>
              <a:gs pos="0">
                <a:schemeClr val="accent1"/>
              </a:gs>
              <a:gs pos="100000">
                <a:schemeClr val="accent2"/>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a:t>Click to edit Master text styles</a:t>
            </a:r>
          </a:p>
        </p:txBody>
      </p:sp>
      <p:sp>
        <p:nvSpPr>
          <p:cNvPr id="23" name="Text Placeholder 16"/>
          <p:cNvSpPr>
            <a:spLocks noGrp="1"/>
          </p:cNvSpPr>
          <p:nvPr>
            <p:ph type="body" sz="quarter" idx="20"/>
          </p:nvPr>
        </p:nvSpPr>
        <p:spPr>
          <a:xfrm>
            <a:off x="4352155" y="2262654"/>
            <a:ext cx="3474720" cy="457200"/>
          </a:xfrm>
          <a:prstGeom prst="roundRect">
            <a:avLst>
              <a:gd name="adj" fmla="val 26487"/>
            </a:avLst>
          </a:prstGeom>
          <a:gradFill flip="none" rotWithShape="1">
            <a:gsLst>
              <a:gs pos="0">
                <a:schemeClr val="accent5"/>
              </a:gs>
              <a:gs pos="100000">
                <a:schemeClr val="accent6"/>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a:t>Click to edit Master text styles</a:t>
            </a:r>
          </a:p>
        </p:txBody>
      </p:sp>
      <p:sp>
        <p:nvSpPr>
          <p:cNvPr id="24" name="Text Placeholder 16"/>
          <p:cNvSpPr>
            <a:spLocks noGrp="1"/>
          </p:cNvSpPr>
          <p:nvPr>
            <p:ph type="body" sz="quarter" idx="21"/>
          </p:nvPr>
        </p:nvSpPr>
        <p:spPr>
          <a:xfrm>
            <a:off x="8100807" y="2262654"/>
            <a:ext cx="3474720" cy="457200"/>
          </a:xfrm>
          <a:prstGeom prst="roundRect">
            <a:avLst>
              <a:gd name="adj" fmla="val 26487"/>
            </a:avLst>
          </a:prstGeom>
          <a:gradFill flip="none" rotWithShape="1">
            <a:gsLst>
              <a:gs pos="0">
                <a:schemeClr val="accent3"/>
              </a:gs>
              <a:gs pos="100000">
                <a:schemeClr val="accent4"/>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9530101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5"/>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7" name="Slide Number Placeholder 6"/>
          <p:cNvSpPr>
            <a:spLocks noGrp="1"/>
          </p:cNvSpPr>
          <p:nvPr>
            <p:ph type="sldNum" sz="quarter" idx="11"/>
          </p:nvPr>
        </p:nvSpPr>
        <p:spPr/>
        <p:txBody>
          <a:bodyPr/>
          <a:lstStyle/>
          <a:p>
            <a:fld id="{5BD36294-2849-48A8-8531-5354CF3095D2}" type="slidenum">
              <a:rPr lang="en-US" smtClean="0">
                <a:solidFill>
                  <a:srgbClr val="808080"/>
                </a:solidFill>
              </a:rPr>
              <a:pPr/>
              <a:t>‹#›</a:t>
            </a:fld>
            <a:endParaRPr lang="en-US" dirty="0">
              <a:solidFill>
                <a:srgbClr val="808080"/>
              </a:solidFill>
            </a:endParaRPr>
          </a:p>
        </p:txBody>
      </p:sp>
    </p:spTree>
    <p:extLst>
      <p:ext uri="{BB962C8B-B14F-4D97-AF65-F5344CB8AC3E}">
        <p14:creationId xmlns:p14="http://schemas.microsoft.com/office/powerpoint/2010/main" val="1341501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a:xfrm>
            <a:off x="1207176" y="6254496"/>
            <a:ext cx="7690695" cy="29381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6" name="Slide Number Placeholder 5"/>
          <p:cNvSpPr>
            <a:spLocks noGrp="1"/>
          </p:cNvSpPr>
          <p:nvPr>
            <p:ph type="sldNum" sz="quarter" idx="11"/>
          </p:nvPr>
        </p:nvSpPr>
        <p:spPr/>
        <p:txBody>
          <a:bodyPr/>
          <a:lstStyle/>
          <a:p>
            <a:fld id="{5BD36294-2849-48A8-8531-5354CF3095D2}" type="slidenum">
              <a:rPr lang="en-US" smtClean="0">
                <a:solidFill>
                  <a:srgbClr val="808080"/>
                </a:solidFill>
              </a:rPr>
              <a:pPr/>
              <a:t>‹#›</a:t>
            </a:fld>
            <a:endParaRPr lang="en-US" dirty="0">
              <a:solidFill>
                <a:srgbClr val="808080"/>
              </a:solidFill>
            </a:endParaRPr>
          </a:p>
        </p:txBody>
      </p:sp>
    </p:spTree>
    <p:extLst>
      <p:ext uri="{BB962C8B-B14F-4D97-AF65-F5344CB8AC3E}">
        <p14:creationId xmlns:p14="http://schemas.microsoft.com/office/powerpoint/2010/main" val="280424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ntents page">
    <p:spTree>
      <p:nvGrpSpPr>
        <p:cNvPr id="1" name=""/>
        <p:cNvGrpSpPr/>
        <p:nvPr/>
      </p:nvGrpSpPr>
      <p:grpSpPr>
        <a:xfrm>
          <a:off x="0" y="0"/>
          <a:ext cx="0" cy="0"/>
          <a:chOff x="0" y="0"/>
          <a:chExt cx="0" cy="0"/>
        </a:xfrm>
      </p:grpSpPr>
      <p:sp>
        <p:nvSpPr>
          <p:cNvPr id="5" name="Title 15"/>
          <p:cNvSpPr>
            <a:spLocks noGrp="1"/>
          </p:cNvSpPr>
          <p:nvPr>
            <p:ph type="title"/>
          </p:nvPr>
        </p:nvSpPr>
        <p:spPr>
          <a:xfrm>
            <a:off x="534959" y="381000"/>
            <a:ext cx="9411469" cy="838200"/>
          </a:xfrm>
          <a:prstGeom prst="rect">
            <a:avLst/>
          </a:prstGeom>
        </p:spPr>
        <p:txBody>
          <a:bodyPr lIns="0" tIns="0" rIns="0" bIns="0"/>
          <a:lstStyle>
            <a:lvl1pPr>
              <a:defRPr>
                <a:solidFill>
                  <a:schemeClr val="tx1"/>
                </a:solidFill>
              </a:defRPr>
            </a:lvl1pPr>
          </a:lstStyle>
          <a:p>
            <a:r>
              <a:rPr lang="en-US"/>
              <a:t>Click to edit Master title style</a:t>
            </a:r>
            <a:endParaRPr lang="en-US" dirty="0"/>
          </a:p>
        </p:txBody>
      </p:sp>
      <p:sp>
        <p:nvSpPr>
          <p:cNvPr id="8" name="Slide Number Placeholder 7"/>
          <p:cNvSpPr>
            <a:spLocks noGrp="1"/>
          </p:cNvSpPr>
          <p:nvPr>
            <p:ph type="sldNum" sz="quarter" idx="10"/>
          </p:nvPr>
        </p:nvSpPr>
        <p:spPr>
          <a:xfrm>
            <a:off x="535662" y="6333413"/>
            <a:ext cx="513112" cy="152400"/>
          </a:xfrm>
          <a:prstGeom prst="rect">
            <a:avLst/>
          </a:prstGeom>
        </p:spPr>
        <p:txBody>
          <a:bodyPr/>
          <a:lstStyle/>
          <a:p>
            <a:fld id="{1DEFE11F-158B-594E-8BEE-CC26B87FEB38}" type="slidenum">
              <a:rPr lang="en-US" smtClean="0">
                <a:solidFill>
                  <a:srgbClr val="808080"/>
                </a:solidFill>
              </a:rPr>
              <a:pPr/>
              <a:t>‹#›</a:t>
            </a:fld>
            <a:endParaRPr lang="en-US" dirty="0">
              <a:solidFill>
                <a:srgbClr val="808080"/>
              </a:solidFill>
            </a:endParaRPr>
          </a:p>
        </p:txBody>
      </p:sp>
      <p:pic>
        <p:nvPicPr>
          <p:cNvPr id="6" name="Picture 5" descr="expressive 3.png"/>
          <p:cNvPicPr>
            <a:picLocks noChangeAspect="1"/>
          </p:cNvPicPr>
          <p:nvPr userDrawn="1"/>
        </p:nvPicPr>
        <p:blipFill>
          <a:blip r:embed="rId2" cstate="print"/>
          <a:stretch>
            <a:fillRect/>
          </a:stretch>
        </p:blipFill>
        <p:spPr>
          <a:xfrm>
            <a:off x="10161164" y="1"/>
            <a:ext cx="2029644" cy="3336365"/>
          </a:xfrm>
          <a:prstGeom prst="rect">
            <a:avLst/>
          </a:prstGeom>
        </p:spPr>
      </p:pic>
      <p:sp>
        <p:nvSpPr>
          <p:cNvPr id="7" name="Rectangle 6"/>
          <p:cNvSpPr/>
          <p:nvPr userDrawn="1"/>
        </p:nvSpPr>
        <p:spPr>
          <a:xfrm>
            <a:off x="3044825" y="6581002"/>
            <a:ext cx="6089650" cy="276999"/>
          </a:xfrm>
          <a:prstGeom prst="rect">
            <a:avLst/>
          </a:prstGeom>
        </p:spPr>
        <p:txBody>
          <a:bodyPr>
            <a:spAutoFit/>
          </a:bodyPr>
          <a:lstStyle/>
          <a:p>
            <a:pPr algn="ctr" defTabSz="914400">
              <a:defRPr/>
            </a:pPr>
            <a:r>
              <a:rPr lang="en-US" sz="600" b="1" dirty="0">
                <a:solidFill>
                  <a:prstClr val="black"/>
                </a:solidFill>
                <a:latin typeface="Verdana" pitchFamily="34" charset="0"/>
                <a:ea typeface="Verdana" pitchFamily="34" charset="0"/>
                <a:cs typeface="Verdana" pitchFamily="34" charset="0"/>
              </a:rPr>
              <a:t>AT&amp;T Proprietary (Internal Use Only)</a:t>
            </a:r>
            <a:r>
              <a:rPr lang="en-US" sz="600" dirty="0">
                <a:solidFill>
                  <a:prstClr val="black"/>
                </a:solidFill>
                <a:latin typeface="Verdana" pitchFamily="34" charset="0"/>
                <a:ea typeface="Verdana" pitchFamily="34" charset="0"/>
                <a:cs typeface="Verdana" pitchFamily="34" charset="0"/>
              </a:rPr>
              <a:t/>
            </a:r>
            <a:br>
              <a:rPr lang="en-US" sz="600" dirty="0">
                <a:solidFill>
                  <a:prstClr val="black"/>
                </a:solidFill>
                <a:latin typeface="Verdana" pitchFamily="34" charset="0"/>
                <a:ea typeface="Verdana" pitchFamily="34" charset="0"/>
                <a:cs typeface="Verdana" pitchFamily="34" charset="0"/>
              </a:rPr>
            </a:br>
            <a:r>
              <a:rPr lang="en-US" sz="600" dirty="0">
                <a:solidFill>
                  <a:prstClr val="black"/>
                </a:solidFill>
                <a:latin typeface="Verdana" pitchFamily="34" charset="0"/>
                <a:ea typeface="Verdana" pitchFamily="34" charset="0"/>
                <a:cs typeface="Verdana" pitchFamily="34" charset="0"/>
              </a:rPr>
              <a:t>Not for use or disclosure outside the AT&amp;T companies except under written agreement</a:t>
            </a:r>
          </a:p>
        </p:txBody>
      </p:sp>
    </p:spTree>
    <p:extLst>
      <p:ext uri="{BB962C8B-B14F-4D97-AF65-F5344CB8AC3E}">
        <p14:creationId xmlns:p14="http://schemas.microsoft.com/office/powerpoint/2010/main" val="31256007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One column contents slide">
    <p:spTree>
      <p:nvGrpSpPr>
        <p:cNvPr id="1" name=""/>
        <p:cNvGrpSpPr/>
        <p:nvPr/>
      </p:nvGrpSpPr>
      <p:grpSpPr>
        <a:xfrm>
          <a:off x="0" y="0"/>
          <a:ext cx="0" cy="0"/>
          <a:chOff x="0" y="0"/>
          <a:chExt cx="0" cy="0"/>
        </a:xfrm>
      </p:grpSpPr>
      <p:sp>
        <p:nvSpPr>
          <p:cNvPr id="2" name="Title 1"/>
          <p:cNvSpPr>
            <a:spLocks noGrp="1"/>
          </p:cNvSpPr>
          <p:nvPr>
            <p:ph type="title"/>
          </p:nvPr>
        </p:nvSpPr>
        <p:spPr>
          <a:xfrm>
            <a:off x="532141" y="378510"/>
            <a:ext cx="11131230" cy="942651"/>
          </a:xfrm>
          <a:prstGeom prst="rect">
            <a:avLst/>
          </a:prstGeom>
        </p:spPr>
        <p:txBody>
          <a:bodyPr lIns="0" tIns="0" rIns="0" bIns="0">
            <a:normAutofit/>
          </a:bodyPr>
          <a:lstStyle>
            <a:lvl1pPr>
              <a:defRPr sz="2600" b="0">
                <a:solidFill>
                  <a:srgbClr val="FF7200"/>
                </a:solidFill>
              </a:defRPr>
            </a:lvl1pPr>
          </a:lstStyle>
          <a:p>
            <a:r>
              <a:rPr lang="en-US"/>
              <a:t>Click to edit Master title style</a:t>
            </a:r>
            <a:endParaRPr lang="en-US" dirty="0"/>
          </a:p>
        </p:txBody>
      </p:sp>
      <p:sp>
        <p:nvSpPr>
          <p:cNvPr id="3" name="Content Placeholder 2"/>
          <p:cNvSpPr>
            <a:spLocks noGrp="1"/>
          </p:cNvSpPr>
          <p:nvPr>
            <p:ph idx="1"/>
          </p:nvPr>
        </p:nvSpPr>
        <p:spPr>
          <a:xfrm>
            <a:off x="532140" y="1458043"/>
            <a:ext cx="11131232" cy="4054475"/>
          </a:xfrm>
          <a:prstGeom prst="rect">
            <a:avLst/>
          </a:prstGeom>
        </p:spPr>
        <p:txBody>
          <a:bodyPr lIns="0" tIns="0" rIns="0" bIns="0"/>
          <a:lstStyle>
            <a:lvl1pPr>
              <a:defRPr>
                <a:solidFill>
                  <a:srgbClr val="484848"/>
                </a:solidFill>
              </a:defRPr>
            </a:lvl1pPr>
            <a:lvl2pPr marL="234950" indent="-177800">
              <a:buClr>
                <a:srgbClr val="484848"/>
              </a:buClr>
              <a:buFont typeface="Lucida Grande"/>
              <a:buChar char="•"/>
              <a:defRPr>
                <a:solidFill>
                  <a:srgbClr val="484848"/>
                </a:solidFill>
              </a:defRPr>
            </a:lvl2pPr>
            <a:lvl3pPr marL="468313" indent="-171450">
              <a:buClr>
                <a:srgbClr val="484848"/>
              </a:buClr>
              <a:buFont typeface="Verdana" pitchFamily="34" charset="0"/>
              <a:buChar char="–"/>
              <a:defRPr>
                <a:solidFill>
                  <a:srgbClr val="484848"/>
                </a:solidFill>
              </a:defRPr>
            </a:lvl3pPr>
            <a:lvl4pPr marL="649288" indent="-153988">
              <a:buClr>
                <a:srgbClr val="484848"/>
              </a:buClr>
              <a:buFont typeface="Lucida Grande"/>
              <a:buChar char="•"/>
              <a:defRPr>
                <a:solidFill>
                  <a:srgbClr val="484848"/>
                </a:solidFill>
              </a:defRPr>
            </a:lvl4pPr>
            <a:lvl5pPr marL="838200" indent="-153988">
              <a:buFont typeface="Verdana" pitchFamily="34" charset="0"/>
              <a:buChar char="–"/>
              <a:defRPr>
                <a:solidFill>
                  <a:srgbClr val="4848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0"/>
          </p:nvPr>
        </p:nvSpPr>
        <p:spPr/>
        <p:txBody>
          <a:bodyPr/>
          <a:lstStyle/>
          <a:p>
            <a:pPr defTabSz="914400">
              <a:defRPr/>
            </a:pPr>
            <a:fld id="{1DEFE11F-158B-594E-8BEE-CC26B87FEB38}" type="slidenum">
              <a:rPr lang="en-US" kern="0" smtClean="0">
                <a:solidFill>
                  <a:srgbClr val="808080"/>
                </a:solidFill>
              </a:rPr>
              <a:pPr defTabSz="914400">
                <a:defRPr/>
              </a:pPr>
              <a:t>‹#›</a:t>
            </a:fld>
            <a:endParaRPr lang="en-US" kern="0" dirty="0">
              <a:solidFill>
                <a:srgbClr val="808080"/>
              </a:solidFill>
            </a:endParaRPr>
          </a:p>
        </p:txBody>
      </p:sp>
      <p:sp>
        <p:nvSpPr>
          <p:cNvPr id="6" name="Footer Placeholder 9"/>
          <p:cNvSpPr>
            <a:spLocks noGrp="1"/>
          </p:cNvSpPr>
          <p:nvPr>
            <p:ph type="ftr" sz="quarter" idx="3"/>
          </p:nvPr>
        </p:nvSpPr>
        <p:spPr>
          <a:xfrm>
            <a:off x="1098814" y="6449357"/>
            <a:ext cx="9761062" cy="184666"/>
          </a:xfrm>
          <a:prstGeom prst="rect">
            <a:avLst/>
          </a:prstGeom>
        </p:spPr>
        <p:txBody>
          <a:bodyPr vert="horz" wrap="square" lIns="0" tIns="0" rIns="0" bIns="0" rtlCol="0" anchor="t">
            <a:spAutoFit/>
          </a:bodyPr>
          <a:lstStyle>
            <a:lvl1pPr marL="0" marR="0" indent="0" algn="ctr" defTabSz="914400" rtl="0" eaLnBrk="1" fontAlgn="auto" latinLnBrk="0" hangingPunct="1">
              <a:lnSpc>
                <a:spcPct val="100000"/>
              </a:lnSpc>
              <a:spcBef>
                <a:spcPts val="0"/>
              </a:spcBef>
              <a:spcAft>
                <a:spcPts val="0"/>
              </a:spcAft>
              <a:buClrTx/>
              <a:buSzTx/>
              <a:buFontTx/>
              <a:buNone/>
              <a:tabLst/>
              <a:defRPr sz="600">
                <a:solidFill>
                  <a:srgbClr val="484848"/>
                </a:solidFill>
              </a:defRPr>
            </a:lvl1pPr>
          </a:lstStyle>
          <a:p>
            <a:pPr>
              <a:defRPr/>
            </a:pPr>
            <a:r>
              <a:rPr lang="en-US" smtClean="0">
                <a:latin typeface="Verdana" pitchFamily="34" charset="0"/>
              </a:rPr>
              <a:t>© 2016 AT&amp;T and the AT&amp;T logo are trademarks of AT&amp;T Intellectual Property.</a:t>
            </a:r>
            <a:endParaRPr lang="en-US" dirty="0">
              <a:latin typeface="Verdana" pitchFamily="34" charset="0"/>
            </a:endParaRPr>
          </a:p>
        </p:txBody>
      </p:sp>
    </p:spTree>
    <p:extLst>
      <p:ext uri="{BB962C8B-B14F-4D97-AF65-F5344CB8AC3E}">
        <p14:creationId xmlns:p14="http://schemas.microsoft.com/office/powerpoint/2010/main" val="3995908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pressive Title 0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68483" cy="6858000"/>
          </a:xfrm>
          <a:prstGeom prst="rect">
            <a:avLst/>
          </a:prstGeom>
        </p:spPr>
      </p:pic>
      <p:sp>
        <p:nvSpPr>
          <p:cNvPr id="7" name="Footer Placeholder 6"/>
          <p:cNvSpPr>
            <a:spLocks noGrp="1"/>
          </p:cNvSpPr>
          <p:nvPr>
            <p:ph type="ftr" sz="quarter" idx="10"/>
          </p:nvPr>
        </p:nvSpPr>
        <p:spPr>
          <a:xfrm>
            <a:off x="603504" y="6465721"/>
            <a:ext cx="6717646"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9" name="Title 1"/>
          <p:cNvSpPr>
            <a:spLocks noGrp="1"/>
          </p:cNvSpPr>
          <p:nvPr>
            <p:ph type="ctrTitle"/>
          </p:nvPr>
        </p:nvSpPr>
        <p:spPr>
          <a:xfrm>
            <a:off x="603504" y="519113"/>
            <a:ext cx="7486886" cy="1213303"/>
          </a:xfrm>
        </p:spPr>
        <p:txBody>
          <a:bodyPr anchor="b" anchorCtr="0">
            <a:noAutofit/>
          </a:bodyPr>
          <a:lstStyle>
            <a:lvl1pPr>
              <a:lnSpc>
                <a:spcPct val="90000"/>
              </a:lnSpc>
              <a:defRPr sz="2900" b="0">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03504" y="1794807"/>
            <a:ext cx="7486879"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pic>
        <p:nvPicPr>
          <p:cNvPr id="8" name="Picture 7" descr="InternationalLogoWid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22258" y="6043217"/>
            <a:ext cx="1546225" cy="726351"/>
          </a:xfrm>
          <a:prstGeom prst="rect">
            <a:avLst/>
          </a:prstGeom>
        </p:spPr>
      </p:pic>
    </p:spTree>
    <p:extLst>
      <p:ext uri="{BB962C8B-B14F-4D97-AF65-F5344CB8AC3E}">
        <p14:creationId xmlns:p14="http://schemas.microsoft.com/office/powerpoint/2010/main" val="2273882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pressive Title 0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61283" cy="6858000"/>
          </a:xfrm>
          <a:prstGeom prst="rect">
            <a:avLst/>
          </a:prstGeom>
        </p:spPr>
      </p:pic>
      <p:sp>
        <p:nvSpPr>
          <p:cNvPr id="7" name="Footer Placeholder 6"/>
          <p:cNvSpPr>
            <a:spLocks noGrp="1"/>
          </p:cNvSpPr>
          <p:nvPr>
            <p:ph type="ftr" sz="quarter" idx="10"/>
          </p:nvPr>
        </p:nvSpPr>
        <p:spPr>
          <a:xfrm>
            <a:off x="603504" y="6465721"/>
            <a:ext cx="6717646"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9" name="Title 1"/>
          <p:cNvSpPr>
            <a:spLocks noGrp="1"/>
          </p:cNvSpPr>
          <p:nvPr>
            <p:ph type="ctrTitle"/>
          </p:nvPr>
        </p:nvSpPr>
        <p:spPr>
          <a:xfrm>
            <a:off x="603504" y="519113"/>
            <a:ext cx="7486886" cy="1213303"/>
          </a:xfrm>
        </p:spPr>
        <p:txBody>
          <a:bodyPr anchor="b" anchorCtr="0">
            <a:noAutofit/>
          </a:bodyPr>
          <a:lstStyle>
            <a:lvl1pPr>
              <a:lnSpc>
                <a:spcPct val="90000"/>
              </a:lnSpc>
              <a:defRPr sz="2900" b="0">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03504" y="1794807"/>
            <a:ext cx="7486879"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pic>
        <p:nvPicPr>
          <p:cNvPr id="12" name="Picture 11" descr="InternationalLogoWid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22258" y="6043217"/>
            <a:ext cx="1546225" cy="726351"/>
          </a:xfrm>
          <a:prstGeom prst="rect">
            <a:avLst/>
          </a:prstGeom>
        </p:spPr>
      </p:pic>
    </p:spTree>
    <p:extLst>
      <p:ext uri="{BB962C8B-B14F-4D97-AF65-F5344CB8AC3E}">
        <p14:creationId xmlns:p14="http://schemas.microsoft.com/office/powerpoint/2010/main" val="648324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ressive Title 0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71" y="0"/>
            <a:ext cx="12168485" cy="6858000"/>
          </a:xfrm>
          <a:prstGeom prst="rect">
            <a:avLst/>
          </a:prstGeom>
        </p:spPr>
      </p:pic>
      <p:sp>
        <p:nvSpPr>
          <p:cNvPr id="7" name="Footer Placeholder 6"/>
          <p:cNvSpPr>
            <a:spLocks noGrp="1"/>
          </p:cNvSpPr>
          <p:nvPr>
            <p:ph type="ftr" sz="quarter" idx="10"/>
          </p:nvPr>
        </p:nvSpPr>
        <p:spPr>
          <a:xfrm>
            <a:off x="603504" y="6465721"/>
            <a:ext cx="6717646"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9" name="Title 1"/>
          <p:cNvSpPr>
            <a:spLocks noGrp="1"/>
          </p:cNvSpPr>
          <p:nvPr>
            <p:ph type="ctrTitle"/>
          </p:nvPr>
        </p:nvSpPr>
        <p:spPr>
          <a:xfrm>
            <a:off x="603504" y="519113"/>
            <a:ext cx="7486886" cy="1213303"/>
          </a:xfrm>
        </p:spPr>
        <p:txBody>
          <a:bodyPr anchor="b" anchorCtr="0">
            <a:noAutofit/>
          </a:bodyPr>
          <a:lstStyle>
            <a:lvl1pPr>
              <a:lnSpc>
                <a:spcPct val="90000"/>
              </a:lnSpc>
              <a:defRPr sz="2900" b="0">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03504" y="1794807"/>
            <a:ext cx="7486879"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pic>
        <p:nvPicPr>
          <p:cNvPr id="12" name="Picture 11" descr="InternationalLogoWid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22258" y="6043217"/>
            <a:ext cx="1546225" cy="726351"/>
          </a:xfrm>
          <a:prstGeom prst="rect">
            <a:avLst/>
          </a:prstGeom>
        </p:spPr>
      </p:pic>
    </p:spTree>
    <p:extLst>
      <p:ext uri="{BB962C8B-B14F-4D97-AF65-F5344CB8AC3E}">
        <p14:creationId xmlns:p14="http://schemas.microsoft.com/office/powerpoint/2010/main" val="924456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ressive Title 04">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61283" cy="6858000"/>
          </a:xfrm>
          <a:prstGeom prst="rect">
            <a:avLst/>
          </a:prstGeom>
        </p:spPr>
      </p:pic>
      <p:sp>
        <p:nvSpPr>
          <p:cNvPr id="7" name="Footer Placeholder 6"/>
          <p:cNvSpPr>
            <a:spLocks noGrp="1"/>
          </p:cNvSpPr>
          <p:nvPr>
            <p:ph type="ftr" sz="quarter" idx="10"/>
          </p:nvPr>
        </p:nvSpPr>
        <p:spPr>
          <a:xfrm>
            <a:off x="603504" y="6465721"/>
            <a:ext cx="6717644"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9" name="Title 1"/>
          <p:cNvSpPr>
            <a:spLocks noGrp="1"/>
          </p:cNvSpPr>
          <p:nvPr>
            <p:ph type="ctrTitle"/>
          </p:nvPr>
        </p:nvSpPr>
        <p:spPr>
          <a:xfrm>
            <a:off x="603504" y="4544578"/>
            <a:ext cx="7831331" cy="608601"/>
          </a:xfrm>
        </p:spPr>
        <p:txBody>
          <a:bodyPr anchor="b" anchorCtr="0">
            <a:normAutofit/>
          </a:bodyPr>
          <a:lstStyle>
            <a:lvl1pPr>
              <a:lnSpc>
                <a:spcPct val="90000"/>
              </a:lnSpc>
              <a:defRPr sz="2900" b="0">
                <a:solidFill>
                  <a:schemeClr val="accent1"/>
                </a:solidFill>
              </a:defRPr>
            </a:lvl1pPr>
          </a:lstStyle>
          <a:p>
            <a:r>
              <a:rPr lang="en-US"/>
              <a:t>Click to edit Master title style</a:t>
            </a:r>
            <a:endParaRPr lang="en-US" dirty="0"/>
          </a:p>
        </p:txBody>
      </p:sp>
      <p:sp>
        <p:nvSpPr>
          <p:cNvPr id="10" name="Subtitle 2"/>
          <p:cNvSpPr>
            <a:spLocks noGrp="1"/>
          </p:cNvSpPr>
          <p:nvPr>
            <p:ph type="subTitle" idx="1"/>
          </p:nvPr>
        </p:nvSpPr>
        <p:spPr>
          <a:xfrm>
            <a:off x="603504" y="5247244"/>
            <a:ext cx="7831331" cy="699531"/>
          </a:xfrm>
        </p:spPr>
        <p:txBody>
          <a:bodyPr/>
          <a:lstStyle>
            <a:lvl1pPr marL="0" indent="0" algn="l">
              <a:lnSpc>
                <a:spcPct val="110000"/>
              </a:lnSpc>
              <a:buNone/>
              <a:defRPr b="0">
                <a:solidFill>
                  <a:schemeClr val="tx2"/>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pic>
        <p:nvPicPr>
          <p:cNvPr id="8" name="Picture 7" descr="InternationalLogoWid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22258" y="6043217"/>
            <a:ext cx="1546225" cy="726351"/>
          </a:xfrm>
          <a:prstGeom prst="rect">
            <a:avLst/>
          </a:prstGeom>
        </p:spPr>
      </p:pic>
    </p:spTree>
    <p:extLst>
      <p:ext uri="{BB962C8B-B14F-4D97-AF65-F5344CB8AC3E}">
        <p14:creationId xmlns:p14="http://schemas.microsoft.com/office/powerpoint/2010/main" val="1155331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ressive Title 05">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61283" cy="6858000"/>
          </a:xfrm>
          <a:prstGeom prst="rect">
            <a:avLst/>
          </a:prstGeom>
        </p:spPr>
      </p:pic>
      <p:sp>
        <p:nvSpPr>
          <p:cNvPr id="7" name="Footer Placeholder 6"/>
          <p:cNvSpPr>
            <a:spLocks noGrp="1"/>
          </p:cNvSpPr>
          <p:nvPr>
            <p:ph type="ftr" sz="quarter" idx="10"/>
          </p:nvPr>
        </p:nvSpPr>
        <p:spPr>
          <a:xfrm>
            <a:off x="603504" y="6465721"/>
            <a:ext cx="6717644" cy="303847"/>
          </a:xfrm>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9" name="Title 1"/>
          <p:cNvSpPr>
            <a:spLocks noGrp="1"/>
          </p:cNvSpPr>
          <p:nvPr>
            <p:ph type="ctrTitle"/>
          </p:nvPr>
        </p:nvSpPr>
        <p:spPr>
          <a:xfrm>
            <a:off x="603504" y="4544578"/>
            <a:ext cx="7831331" cy="608601"/>
          </a:xfrm>
        </p:spPr>
        <p:txBody>
          <a:bodyPr anchor="b" anchorCtr="0">
            <a:normAutofit/>
          </a:bodyPr>
          <a:lstStyle>
            <a:lvl1pPr>
              <a:lnSpc>
                <a:spcPct val="90000"/>
              </a:lnSpc>
              <a:defRPr sz="2900" b="0">
                <a:solidFill>
                  <a:schemeClr val="accent1"/>
                </a:solidFill>
              </a:defRPr>
            </a:lvl1pPr>
          </a:lstStyle>
          <a:p>
            <a:r>
              <a:rPr lang="en-US"/>
              <a:t>Click to edit Master title style</a:t>
            </a:r>
            <a:endParaRPr lang="en-US" dirty="0"/>
          </a:p>
        </p:txBody>
      </p:sp>
      <p:sp>
        <p:nvSpPr>
          <p:cNvPr id="10" name="Subtitle 2"/>
          <p:cNvSpPr>
            <a:spLocks noGrp="1"/>
          </p:cNvSpPr>
          <p:nvPr>
            <p:ph type="subTitle" idx="1"/>
          </p:nvPr>
        </p:nvSpPr>
        <p:spPr>
          <a:xfrm>
            <a:off x="603504" y="5247244"/>
            <a:ext cx="7831331" cy="699531"/>
          </a:xfrm>
        </p:spPr>
        <p:txBody>
          <a:bodyPr/>
          <a:lstStyle>
            <a:lvl1pPr marL="0" indent="0" algn="l">
              <a:lnSpc>
                <a:spcPct val="110000"/>
              </a:lnSpc>
              <a:buNone/>
              <a:defRPr b="0">
                <a:solidFill>
                  <a:schemeClr val="tx2"/>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a:t>Click to edit Master subtitle style</a:t>
            </a:r>
            <a:endParaRPr lang="en-US" dirty="0"/>
          </a:p>
        </p:txBody>
      </p:sp>
      <p:pic>
        <p:nvPicPr>
          <p:cNvPr id="14" name="Picture 3" descr="\\psf\Host\Volumes\johbee\Documents\01_Freelance_Design\INTERBRAND\AT&amp;T\2011_Internal_Templates\exports\Titles_headerLogo300.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3201"/>
          <a:stretch/>
        </p:blipFill>
        <p:spPr bwMode="auto">
          <a:xfrm>
            <a:off x="11232627" y="0"/>
            <a:ext cx="946673"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3175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 Divider - Orange">
    <p:spTree>
      <p:nvGrpSpPr>
        <p:cNvPr id="1" name=""/>
        <p:cNvGrpSpPr/>
        <p:nvPr/>
      </p:nvGrpSpPr>
      <p:grpSpPr>
        <a:xfrm>
          <a:off x="0" y="0"/>
          <a:ext cx="0" cy="0"/>
          <a:chOff x="0" y="0"/>
          <a:chExt cx="0" cy="0"/>
        </a:xfrm>
      </p:grpSpPr>
      <p:sp>
        <p:nvSpPr>
          <p:cNvPr id="8" name="Rounded Rectangle 7"/>
          <p:cNvSpPr/>
          <p:nvPr userDrawn="1"/>
        </p:nvSpPr>
        <p:spPr>
          <a:xfrm>
            <a:off x="298450" y="302919"/>
            <a:ext cx="11595100" cy="6307431"/>
          </a:xfrm>
          <a:prstGeom prst="roundRect">
            <a:avLst>
              <a:gd name="adj" fmla="val 1886"/>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9" name="Slide Number Placeholder 7"/>
          <p:cNvSpPr>
            <a:spLocks noGrp="1"/>
          </p:cNvSpPr>
          <p:nvPr>
            <p:ph type="sldNum" sz="quarter" idx="11"/>
          </p:nvPr>
        </p:nvSpPr>
        <p:spPr>
          <a:xfrm>
            <a:off x="473365" y="6110642"/>
            <a:ext cx="374904" cy="364647"/>
          </a:xfrm>
        </p:spPr>
        <p:txBody>
          <a:bodyPr/>
          <a:lstStyle>
            <a:lvl1pPr>
              <a:defRPr>
                <a:solidFill>
                  <a:schemeClr val="bg1"/>
                </a:solidFill>
              </a:defRPr>
            </a:lvl1pPr>
          </a:lstStyle>
          <a:p>
            <a:fld id="{5BD36294-2849-48A8-8531-5354CF3095D2}" type="slidenum">
              <a:rPr lang="en-US" smtClean="0">
                <a:solidFill>
                  <a:prstClr val="white"/>
                </a:solidFill>
              </a:rPr>
              <a:pPr/>
              <a:t>‹#›</a:t>
            </a:fld>
            <a:endParaRPr lang="en-US" dirty="0">
              <a:solidFill>
                <a:prstClr val="white"/>
              </a:solidFill>
            </a:endParaRPr>
          </a:p>
        </p:txBody>
      </p:sp>
      <p:sp>
        <p:nvSpPr>
          <p:cNvPr id="10" name="Footer Placeholder 6"/>
          <p:cNvSpPr>
            <a:spLocks noGrp="1"/>
          </p:cNvSpPr>
          <p:nvPr>
            <p:ph type="ftr" sz="quarter" idx="10"/>
          </p:nvPr>
        </p:nvSpPr>
        <p:spPr>
          <a:xfrm>
            <a:off x="1207176" y="6254496"/>
            <a:ext cx="7690695" cy="293817"/>
          </a:xfrm>
        </p:spPr>
        <p:txBody>
          <a:bodyPr/>
          <a:lstStyle>
            <a:lvl1pPr>
              <a:defRPr>
                <a:solidFill>
                  <a:schemeClr val="bg1"/>
                </a:solidFill>
              </a:defRPr>
            </a:lvl1pPr>
          </a:lstStyle>
          <a:p>
            <a:r>
              <a:rPr lang="en-US" smtClean="0">
                <a:solidFill>
                  <a:prstClr val="white"/>
                </a:solidFill>
              </a:rPr>
              <a:t>© 2016 AT&amp;T and the AT&amp;T logo are trademarks of AT&amp;T Intellectual Property.</a:t>
            </a:r>
            <a:endParaRPr lang="en-US" dirty="0">
              <a:solidFill>
                <a:prstClr val="white"/>
              </a:solidFill>
            </a:endParaRPr>
          </a:p>
        </p:txBody>
      </p:sp>
      <p:sp>
        <p:nvSpPr>
          <p:cNvPr id="12" name="Text Placeholder 8"/>
          <p:cNvSpPr>
            <a:spLocks noGrp="1"/>
          </p:cNvSpPr>
          <p:nvPr>
            <p:ph type="body" sz="quarter" idx="12"/>
          </p:nvPr>
        </p:nvSpPr>
        <p:spPr>
          <a:xfrm>
            <a:off x="603504" y="3651568"/>
            <a:ext cx="7772400" cy="1142999"/>
          </a:xfrm>
        </p:spPr>
        <p:txBody>
          <a:bodyPr/>
          <a:lstStyle>
            <a:lvl1pPr>
              <a:lnSpc>
                <a:spcPct val="100000"/>
              </a:lnSpc>
              <a:spcAft>
                <a:spcPts val="0"/>
              </a:spcAft>
              <a:defRPr b="0">
                <a:solidFill>
                  <a:schemeClr val="bg1"/>
                </a:solidFill>
              </a:defRPr>
            </a:lvl1pPr>
          </a:lstStyle>
          <a:p>
            <a:pPr lvl="0"/>
            <a:r>
              <a:rPr lang="en-US"/>
              <a:t>Click to edit Master text styles</a:t>
            </a:r>
          </a:p>
        </p:txBody>
      </p:sp>
      <p:sp>
        <p:nvSpPr>
          <p:cNvPr id="14" name="Title 1"/>
          <p:cNvSpPr>
            <a:spLocks noGrp="1"/>
          </p:cNvSpPr>
          <p:nvPr>
            <p:ph type="title"/>
          </p:nvPr>
        </p:nvSpPr>
        <p:spPr>
          <a:xfrm>
            <a:off x="603504" y="2251539"/>
            <a:ext cx="7772400" cy="1283344"/>
          </a:xfrm>
        </p:spPr>
        <p:txBody>
          <a:bodyPr anchor="b" anchorCtr="0">
            <a:noAutofit/>
          </a:bodyPr>
          <a:lstStyle>
            <a:lvl1pPr>
              <a:lnSpc>
                <a:spcPct val="90000"/>
              </a:lnSpc>
              <a:defRPr sz="2900">
                <a:solidFill>
                  <a:schemeClr val="bg1"/>
                </a:solidFill>
              </a:defRPr>
            </a:lvl1pPr>
          </a:lstStyle>
          <a:p>
            <a:r>
              <a:rPr lang="en-US"/>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520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mple Divider - Blue">
    <p:spTree>
      <p:nvGrpSpPr>
        <p:cNvPr id="1" name=""/>
        <p:cNvGrpSpPr/>
        <p:nvPr/>
      </p:nvGrpSpPr>
      <p:grpSpPr>
        <a:xfrm>
          <a:off x="0" y="0"/>
          <a:ext cx="0" cy="0"/>
          <a:chOff x="0" y="0"/>
          <a:chExt cx="0" cy="0"/>
        </a:xfrm>
      </p:grpSpPr>
      <p:sp>
        <p:nvSpPr>
          <p:cNvPr id="8" name="Rounded Rectangle 7"/>
          <p:cNvSpPr/>
          <p:nvPr userDrawn="1"/>
        </p:nvSpPr>
        <p:spPr>
          <a:xfrm>
            <a:off x="298450" y="302919"/>
            <a:ext cx="11595100" cy="6307431"/>
          </a:xfrm>
          <a:prstGeom prst="roundRect">
            <a:avLst>
              <a:gd name="adj" fmla="val 1886"/>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defTabSz="1218347"/>
            <a:endParaRPr lang="en-US">
              <a:solidFill>
                <a:prstClr val="white"/>
              </a:solidFill>
            </a:endParaRPr>
          </a:p>
        </p:txBody>
      </p:sp>
      <p:sp>
        <p:nvSpPr>
          <p:cNvPr id="9" name="Slide Number Placeholder 7"/>
          <p:cNvSpPr>
            <a:spLocks noGrp="1"/>
          </p:cNvSpPr>
          <p:nvPr>
            <p:ph type="sldNum" sz="quarter" idx="11"/>
          </p:nvPr>
        </p:nvSpPr>
        <p:spPr>
          <a:xfrm>
            <a:off x="473366" y="6110642"/>
            <a:ext cx="374904" cy="365125"/>
          </a:xfrm>
        </p:spPr>
        <p:txBody>
          <a:bodyPr/>
          <a:lstStyle>
            <a:lvl1pPr>
              <a:defRPr>
                <a:solidFill>
                  <a:schemeClr val="bg1"/>
                </a:solidFill>
              </a:defRPr>
            </a:lvl1pPr>
          </a:lstStyle>
          <a:p>
            <a:fld id="{5BD36294-2849-48A8-8531-5354CF3095D2}" type="slidenum">
              <a:rPr lang="en-US" smtClean="0">
                <a:solidFill>
                  <a:prstClr val="white"/>
                </a:solidFill>
              </a:rPr>
              <a:pPr/>
              <a:t>‹#›</a:t>
            </a:fld>
            <a:endParaRPr lang="en-US" dirty="0">
              <a:solidFill>
                <a:prstClr val="white"/>
              </a:solidFill>
            </a:endParaRPr>
          </a:p>
        </p:txBody>
      </p:sp>
      <p:sp>
        <p:nvSpPr>
          <p:cNvPr id="10" name="Footer Placeholder 6"/>
          <p:cNvSpPr>
            <a:spLocks noGrp="1"/>
          </p:cNvSpPr>
          <p:nvPr>
            <p:ph type="ftr" sz="quarter" idx="10"/>
          </p:nvPr>
        </p:nvSpPr>
        <p:spPr>
          <a:xfrm>
            <a:off x="1207176" y="6254496"/>
            <a:ext cx="7690695" cy="293817"/>
          </a:xfrm>
        </p:spPr>
        <p:txBody>
          <a:bodyPr/>
          <a:lstStyle>
            <a:lvl1pPr>
              <a:defRPr>
                <a:solidFill>
                  <a:schemeClr val="bg1"/>
                </a:solidFill>
              </a:defRPr>
            </a:lvl1pPr>
          </a:lstStyle>
          <a:p>
            <a:r>
              <a:rPr lang="en-US" smtClean="0">
                <a:solidFill>
                  <a:prstClr val="white"/>
                </a:solidFill>
              </a:rPr>
              <a:t>© 2016 AT&amp;T and the AT&amp;T logo are trademarks of AT&amp;T Intellectual Property.</a:t>
            </a:r>
            <a:endParaRPr lang="en-US" dirty="0">
              <a:solidFill>
                <a:prstClr val="white"/>
              </a:solidFill>
            </a:endParaRPr>
          </a:p>
        </p:txBody>
      </p:sp>
      <p:sp>
        <p:nvSpPr>
          <p:cNvPr id="12" name="Text Placeholder 8"/>
          <p:cNvSpPr>
            <a:spLocks noGrp="1"/>
          </p:cNvSpPr>
          <p:nvPr>
            <p:ph type="body" sz="quarter" idx="12"/>
          </p:nvPr>
        </p:nvSpPr>
        <p:spPr>
          <a:xfrm>
            <a:off x="603250" y="3651568"/>
            <a:ext cx="7772400" cy="1142999"/>
          </a:xfrm>
        </p:spPr>
        <p:txBody>
          <a:bodyPr/>
          <a:lstStyle>
            <a:lvl1pPr>
              <a:lnSpc>
                <a:spcPct val="100000"/>
              </a:lnSpc>
              <a:spcAft>
                <a:spcPts val="0"/>
              </a:spcAft>
              <a:defRPr b="0">
                <a:solidFill>
                  <a:schemeClr val="bg1"/>
                </a:solidFill>
              </a:defRPr>
            </a:lvl1pPr>
          </a:lstStyle>
          <a:p>
            <a:pPr lvl="0"/>
            <a:r>
              <a:rPr lang="en-US"/>
              <a:t>Click to edit Master text styles</a:t>
            </a:r>
          </a:p>
        </p:txBody>
      </p:sp>
      <p:sp>
        <p:nvSpPr>
          <p:cNvPr id="14" name="Title 1"/>
          <p:cNvSpPr>
            <a:spLocks noGrp="1"/>
          </p:cNvSpPr>
          <p:nvPr>
            <p:ph type="title"/>
          </p:nvPr>
        </p:nvSpPr>
        <p:spPr>
          <a:xfrm>
            <a:off x="603250" y="2251539"/>
            <a:ext cx="7772400" cy="1283344"/>
          </a:xfrm>
        </p:spPr>
        <p:txBody>
          <a:bodyPr anchor="b" anchorCtr="0">
            <a:noAutofit/>
          </a:bodyPr>
          <a:lstStyle>
            <a:lvl1pPr>
              <a:lnSpc>
                <a:spcPct val="90000"/>
              </a:lnSpc>
              <a:defRPr sz="2900">
                <a:solidFill>
                  <a:schemeClr val="bg1"/>
                </a:solidFill>
              </a:defRPr>
            </a:lvl1pPr>
          </a:lstStyle>
          <a:p>
            <a:r>
              <a:rPr lang="en-US"/>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0" y="6080758"/>
            <a:ext cx="743714"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500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0075" y="519113"/>
            <a:ext cx="10975975" cy="914400"/>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00076" y="1819609"/>
            <a:ext cx="10975974" cy="412716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07008" y="6254496"/>
            <a:ext cx="7690695" cy="293817"/>
          </a:xfrm>
          <a:prstGeom prst="rect">
            <a:avLst/>
          </a:prstGeom>
        </p:spPr>
        <p:txBody>
          <a:bodyPr vert="horz" lIns="0" tIns="0" rIns="0" bIns="0" rtlCol="0" anchor="t" anchorCtr="0"/>
          <a:lstStyle>
            <a:lvl1pPr algn="l">
              <a:defRPr sz="600">
                <a:solidFill>
                  <a:schemeClr val="bg2"/>
                </a:solidFill>
              </a:defRPr>
            </a:lvl1pPr>
          </a:lstStyle>
          <a:p>
            <a:pPr defTabSz="1218347"/>
            <a:r>
              <a:rPr lang="en-US" smtClean="0">
                <a:solidFill>
                  <a:srgbClr val="808080"/>
                </a:solidFill>
              </a:rPr>
              <a:t>© 2016 AT&amp;T and the AT&amp;T logo are trademarks of AT&amp;T Intellectual Property.</a:t>
            </a:r>
            <a:endParaRPr lang="en-US" dirty="0">
              <a:solidFill>
                <a:srgbClr val="808080"/>
              </a:solidFill>
            </a:endParaRPr>
          </a:p>
        </p:txBody>
      </p:sp>
      <p:sp>
        <p:nvSpPr>
          <p:cNvPr id="6" name="Slide Number Placeholder 5"/>
          <p:cNvSpPr>
            <a:spLocks noGrp="1"/>
          </p:cNvSpPr>
          <p:nvPr>
            <p:ph type="sldNum" sz="quarter" idx="4"/>
          </p:nvPr>
        </p:nvSpPr>
        <p:spPr>
          <a:xfrm>
            <a:off x="473183" y="6110852"/>
            <a:ext cx="371325" cy="365125"/>
          </a:xfrm>
          <a:prstGeom prst="rect">
            <a:avLst/>
          </a:prstGeom>
        </p:spPr>
        <p:txBody>
          <a:bodyPr vert="horz" lIns="121835" tIns="60917" rIns="121835" bIns="60917" rtlCol="0" anchor="ctr"/>
          <a:lstStyle>
            <a:lvl1pPr algn="l">
              <a:defRPr sz="800" b="1">
                <a:solidFill>
                  <a:schemeClr val="bg2"/>
                </a:solidFill>
              </a:defRPr>
            </a:lvl1pPr>
          </a:lstStyle>
          <a:p>
            <a:pPr defTabSz="1218347"/>
            <a:fld id="{5BD36294-2849-48A8-8531-5354CF3095D2}" type="slidenum">
              <a:rPr lang="en-US" smtClean="0">
                <a:solidFill>
                  <a:srgbClr val="808080"/>
                </a:solidFill>
              </a:rPr>
              <a:pPr defTabSz="1218347"/>
              <a:t>‹#›</a:t>
            </a:fld>
            <a:endParaRPr lang="en-US" dirty="0">
              <a:solidFill>
                <a:srgbClr val="808080"/>
              </a:solidFill>
            </a:endParaRPr>
          </a:p>
        </p:txBody>
      </p:sp>
    </p:spTree>
    <p:extLst>
      <p:ext uri="{BB962C8B-B14F-4D97-AF65-F5344CB8AC3E}">
        <p14:creationId xmlns:p14="http://schemas.microsoft.com/office/powerpoint/2010/main" val="2590073337"/>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75"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Lst>
  <p:hf hdr="0" dt="0"/>
  <p:txStyles>
    <p:titleStyle>
      <a:lvl1pPr algn="l" defTabSz="1218347" rtl="0" eaLnBrk="1" latinLnBrk="0" hangingPunct="1">
        <a:spcBef>
          <a:spcPct val="0"/>
        </a:spcBef>
        <a:buNone/>
        <a:defRPr sz="2800" b="0" kern="1200">
          <a:solidFill>
            <a:schemeClr val="accent1"/>
          </a:solidFill>
          <a:latin typeface="+mj-lt"/>
          <a:ea typeface="+mj-ea"/>
          <a:cs typeface="+mj-cs"/>
        </a:defRPr>
      </a:lvl1pPr>
    </p:titleStyle>
    <p:bodyStyle>
      <a:lvl1pPr marL="0" indent="0" algn="l" defTabSz="1218347" rtl="0" eaLnBrk="1" latinLnBrk="0" hangingPunct="1">
        <a:lnSpc>
          <a:spcPct val="100000"/>
        </a:lnSpc>
        <a:spcBef>
          <a:spcPts val="0"/>
        </a:spcBef>
        <a:spcAft>
          <a:spcPts val="800"/>
        </a:spcAft>
        <a:buFont typeface="Arial" pitchFamily="34" charset="0"/>
        <a:buNone/>
        <a:defRPr sz="2000" b="1" kern="1200">
          <a:solidFill>
            <a:schemeClr val="tx2"/>
          </a:solidFill>
          <a:latin typeface="+mn-lt"/>
          <a:ea typeface="+mn-ea"/>
          <a:cs typeface="+mn-cs"/>
        </a:defRPr>
      </a:lvl1pPr>
      <a:lvl2pPr marL="0" indent="0" algn="l" defTabSz="1218347" rtl="0" eaLnBrk="1" latinLnBrk="0" hangingPunct="1">
        <a:lnSpc>
          <a:spcPct val="100000"/>
        </a:lnSpc>
        <a:spcBef>
          <a:spcPts val="0"/>
        </a:spcBef>
        <a:spcAft>
          <a:spcPts val="600"/>
        </a:spcAft>
        <a:buFont typeface="Arial" pitchFamily="34" charset="0"/>
        <a:buNone/>
        <a:defRPr sz="2000" kern="1200">
          <a:solidFill>
            <a:schemeClr val="bg2"/>
          </a:solidFill>
          <a:latin typeface="+mn-lt"/>
          <a:ea typeface="+mn-ea"/>
          <a:cs typeface="+mn-cs"/>
        </a:defRPr>
      </a:lvl2pPr>
      <a:lvl3pPr marL="228600" indent="-228600" algn="l" defTabSz="1218347" rtl="0" eaLnBrk="1" latinLnBrk="0" hangingPunct="1">
        <a:lnSpc>
          <a:spcPct val="100000"/>
        </a:lnSpc>
        <a:spcBef>
          <a:spcPts val="0"/>
        </a:spcBef>
        <a:spcAft>
          <a:spcPts val="400"/>
        </a:spcAft>
        <a:buSzPct val="80000"/>
        <a:buFont typeface="Arial" pitchFamily="34" charset="0"/>
        <a:buChar char="•"/>
        <a:defRPr sz="2000" kern="1200">
          <a:solidFill>
            <a:schemeClr val="bg2"/>
          </a:solidFill>
          <a:latin typeface="+mn-lt"/>
          <a:ea typeface="+mn-ea"/>
          <a:cs typeface="+mn-cs"/>
        </a:defRPr>
      </a:lvl3pPr>
      <a:lvl4pPr marL="457200" indent="-228600" algn="l" defTabSz="1218347" rtl="0" eaLnBrk="1" latinLnBrk="0" hangingPunct="1">
        <a:lnSpc>
          <a:spcPct val="100000"/>
        </a:lnSpc>
        <a:spcBef>
          <a:spcPts val="0"/>
        </a:spcBef>
        <a:spcAft>
          <a:spcPts val="400"/>
        </a:spcAft>
        <a:buSzPct val="80000"/>
        <a:buFont typeface="Arial" pitchFamily="34" charset="0"/>
        <a:buChar char="–"/>
        <a:defRPr sz="1800" kern="1200">
          <a:solidFill>
            <a:schemeClr val="bg2"/>
          </a:solidFill>
          <a:latin typeface="+mn-lt"/>
          <a:ea typeface="+mn-ea"/>
          <a:cs typeface="+mn-cs"/>
        </a:defRPr>
      </a:lvl4pPr>
      <a:lvl5pPr marL="685800" indent="-228600" algn="l" defTabSz="1218347" rtl="0" eaLnBrk="1" latinLnBrk="0" hangingPunct="1">
        <a:lnSpc>
          <a:spcPct val="100000"/>
        </a:lnSpc>
        <a:spcBef>
          <a:spcPts val="0"/>
        </a:spcBef>
        <a:spcAft>
          <a:spcPts val="400"/>
        </a:spcAft>
        <a:buSzPct val="80000"/>
        <a:buFont typeface="Arial" pitchFamily="34" charset="0"/>
        <a:buChar char="•"/>
        <a:defRPr sz="1600" kern="1200">
          <a:solidFill>
            <a:schemeClr val="bg2"/>
          </a:solidFill>
          <a:latin typeface="+mn-lt"/>
          <a:ea typeface="+mn-ea"/>
          <a:cs typeface="+mn-cs"/>
        </a:defRPr>
      </a:lvl5pPr>
      <a:lvl6pPr marL="859536" indent="-173736" algn="l" defTabSz="1218347" rtl="0" eaLnBrk="1" latinLnBrk="0" hangingPunct="1">
        <a:spcBef>
          <a:spcPts val="0"/>
        </a:spcBef>
        <a:spcAft>
          <a:spcPts val="300"/>
        </a:spcAft>
        <a:buFont typeface="Arial" pitchFamily="34" charset="0"/>
        <a:buChar char="•"/>
        <a:defRPr sz="1400" kern="1200">
          <a:solidFill>
            <a:schemeClr val="bg2"/>
          </a:solidFill>
          <a:latin typeface="+mn-lt"/>
          <a:ea typeface="+mn-ea"/>
          <a:cs typeface="+mn-cs"/>
        </a:defRPr>
      </a:lvl6pPr>
      <a:lvl7pPr marL="859536" indent="0" algn="l" defTabSz="1218347" rtl="0" eaLnBrk="1" latinLnBrk="0" hangingPunct="1">
        <a:spcBef>
          <a:spcPts val="0"/>
        </a:spcBef>
        <a:spcAft>
          <a:spcPts val="300"/>
        </a:spcAft>
        <a:buFont typeface="Arial" pitchFamily="34" charset="0"/>
        <a:buNone/>
        <a:defRPr sz="1200" i="1" kern="1200">
          <a:solidFill>
            <a:schemeClr val="bg2"/>
          </a:solidFill>
          <a:latin typeface="+mn-lt"/>
          <a:ea typeface="+mn-ea"/>
          <a:cs typeface="+mn-cs"/>
        </a:defRPr>
      </a:lvl7pPr>
      <a:lvl8pPr marL="4568800" indent="-304587" algn="l" defTabSz="121834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PowerPoint_Presentation2.pptx"/><Relationship Id="rId13" Type="http://schemas.openxmlformats.org/officeDocument/2006/relationships/package" Target="../embeddings/Microsoft_PowerPoint_Presentation3.pptx"/><Relationship Id="rId3" Type="http://schemas.openxmlformats.org/officeDocument/2006/relationships/notesSlide" Target="../notesSlides/notesSlide3.xml"/><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3.xml"/><Relationship Id="rId1" Type="http://schemas.openxmlformats.org/officeDocument/2006/relationships/vmlDrawing" Target="../drawings/vmlDrawing1.vml"/><Relationship Id="rId6" Type="http://schemas.openxmlformats.org/officeDocument/2006/relationships/image" Target="../media/image12.wmf"/><Relationship Id="rId11" Type="http://schemas.openxmlformats.org/officeDocument/2006/relationships/image" Target="../media/image14.wmf"/><Relationship Id="rId5" Type="http://schemas.openxmlformats.org/officeDocument/2006/relationships/package" Target="../embeddings/Microsoft_PowerPoint_Presentation1.ppt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13.wmf"/><Relationship Id="rId14" Type="http://schemas.openxmlformats.org/officeDocument/2006/relationships/image" Target="../media/image15.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03504" y="1121450"/>
            <a:ext cx="8490864" cy="1213303"/>
          </a:xfrm>
        </p:spPr>
        <p:txBody>
          <a:bodyPr/>
          <a:lstStyle/>
          <a:p>
            <a:r>
              <a:rPr lang="en-US" sz="3200" dirty="0" smtClean="0"/>
              <a:t/>
            </a:r>
            <a:br>
              <a:rPr lang="en-US" sz="3200" dirty="0" smtClean="0"/>
            </a:br>
            <a:r>
              <a:rPr lang="en-US" sz="3200" dirty="0" smtClean="0"/>
              <a:t/>
            </a:r>
            <a:br>
              <a:rPr lang="en-US" sz="3200" dirty="0" smtClean="0"/>
            </a:br>
            <a:r>
              <a:rPr lang="en-US" sz="3200" dirty="0" smtClean="0"/>
              <a:t>AT&amp;T Views on 5G Architecture Evolution:</a:t>
            </a:r>
            <a:br>
              <a:rPr lang="en-US" sz="3200" dirty="0" smtClean="0"/>
            </a:br>
            <a:r>
              <a:rPr lang="en-US" sz="3200" dirty="0" smtClean="0"/>
              <a:t>Early Phase 1 To Mature Phase 2 Deployment  </a:t>
            </a:r>
            <a:r>
              <a:rPr lang="en-US" sz="2000" dirty="0" smtClean="0"/>
              <a:t/>
            </a:r>
            <a:br>
              <a:rPr lang="en-US" sz="2000" dirty="0" smtClean="0"/>
            </a:br>
            <a:endParaRPr lang="en-US" sz="2000" dirty="0"/>
          </a:p>
        </p:txBody>
      </p:sp>
      <p:sp>
        <p:nvSpPr>
          <p:cNvPr id="4" name="TextBox 3"/>
          <p:cNvSpPr txBox="1"/>
          <p:nvPr/>
        </p:nvSpPr>
        <p:spPr>
          <a:xfrm>
            <a:off x="603504" y="2576552"/>
            <a:ext cx="2131033" cy="523220"/>
          </a:xfrm>
          <a:prstGeom prst="rect">
            <a:avLst/>
          </a:prstGeom>
          <a:noFill/>
        </p:spPr>
        <p:txBody>
          <a:bodyPr wrap="none" rtlCol="0">
            <a:spAutoFit/>
          </a:bodyPr>
          <a:lstStyle/>
          <a:p>
            <a:pPr algn="ctr"/>
            <a:r>
              <a:rPr lang="en-US" sz="2800" dirty="0" smtClean="0"/>
              <a:t>Source: AT&amp;T</a:t>
            </a:r>
            <a:endParaRPr lang="en-US" sz="2800" dirty="0"/>
          </a:p>
        </p:txBody>
      </p:sp>
      <p:sp>
        <p:nvSpPr>
          <p:cNvPr id="5" name="TextBox 4"/>
          <p:cNvSpPr txBox="1"/>
          <p:nvPr/>
        </p:nvSpPr>
        <p:spPr>
          <a:xfrm>
            <a:off x="603504" y="5844208"/>
            <a:ext cx="1534394" cy="461665"/>
          </a:xfrm>
          <a:prstGeom prst="rect">
            <a:avLst/>
          </a:prstGeom>
          <a:noFill/>
        </p:spPr>
        <p:txBody>
          <a:bodyPr wrap="none" rtlCol="0">
            <a:spAutoFit/>
          </a:bodyPr>
          <a:lstStyle/>
          <a:p>
            <a:r>
              <a:rPr lang="en-US" dirty="0"/>
              <a:t>S2-164340</a:t>
            </a:r>
          </a:p>
        </p:txBody>
      </p:sp>
      <p:sp>
        <p:nvSpPr>
          <p:cNvPr id="6" name="Footer Placeholder 5"/>
          <p:cNvSpPr>
            <a:spLocks noGrp="1"/>
          </p:cNvSpPr>
          <p:nvPr>
            <p:ph type="ftr" sz="quarter" idx="10"/>
          </p:nvPr>
        </p:nvSpPr>
        <p:spPr/>
        <p:txBody>
          <a:bodyPr/>
          <a:lstStyle/>
          <a:p>
            <a:pPr lvl="0"/>
            <a:r>
              <a:rPr lang="en-US" sz="1000" b="1" dirty="0">
                <a:solidFill>
                  <a:srgbClr val="FF7200"/>
                </a:solidFill>
              </a:rPr>
              <a:t>© 2016 AT&amp;T and the AT&amp;T logo are trademarks of AT&amp;T Intellectual Property.</a:t>
            </a:r>
          </a:p>
          <a:p>
            <a:endParaRPr lang="en-US" dirty="0">
              <a:solidFill>
                <a:srgbClr val="808080"/>
              </a:solidFill>
            </a:endParaRPr>
          </a:p>
        </p:txBody>
      </p:sp>
    </p:spTree>
    <p:extLst>
      <p:ext uri="{BB962C8B-B14F-4D97-AF65-F5344CB8AC3E}">
        <p14:creationId xmlns:p14="http://schemas.microsoft.com/office/powerpoint/2010/main" val="31345597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3600" dirty="0" smtClean="0"/>
              <a:t>Backup Slide - 3GPP Reference Documents</a:t>
            </a:r>
            <a:r>
              <a:rPr lang="en-US" dirty="0" smtClean="0"/>
              <a:t/>
            </a:r>
            <a:br>
              <a:rPr lang="en-US" dirty="0" smtClean="0"/>
            </a:br>
            <a:r>
              <a:rPr lang="en-US" dirty="0"/>
              <a:t/>
            </a:r>
            <a:br>
              <a:rPr lang="en-US" dirty="0"/>
            </a:br>
            <a:r>
              <a:rPr lang="en-US" dirty="0" smtClean="0"/>
              <a:t/>
            </a:r>
            <a:br>
              <a:rPr lang="en-US" dirty="0" smtClean="0"/>
            </a:br>
            <a:r>
              <a:rPr lang="en-US" dirty="0">
                <a:solidFill>
                  <a:schemeClr val="tx1"/>
                </a:solidFill>
              </a:rPr>
              <a:t>RP-161253 </a:t>
            </a:r>
            <a:r>
              <a:rPr lang="en-US" dirty="0" smtClean="0">
                <a:solidFill>
                  <a:schemeClr val="tx1"/>
                </a:solidFill>
              </a:rPr>
              <a:t>	   </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RP-161266</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RP-161269</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SP-160465 </a:t>
            </a:r>
            <a:r>
              <a:rPr lang="en-US" dirty="0" smtClean="0"/>
              <a:t>		</a:t>
            </a:r>
            <a:endParaRPr lang="en-US" dirty="0"/>
          </a:p>
        </p:txBody>
      </p:sp>
      <p:sp>
        <p:nvSpPr>
          <p:cNvPr id="3" name="Footer Placeholder 2"/>
          <p:cNvSpPr>
            <a:spLocks noGrp="1"/>
          </p:cNvSpPr>
          <p:nvPr>
            <p:ph type="ftr" sz="quarter" idx="10"/>
          </p:nvPr>
        </p:nvSpPr>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4" name="Slide Number Placeholder 3"/>
          <p:cNvSpPr>
            <a:spLocks noGrp="1"/>
          </p:cNvSpPr>
          <p:nvPr>
            <p:ph type="sldNum" sz="quarter" idx="11"/>
          </p:nvPr>
        </p:nvSpPr>
        <p:spPr/>
        <p:txBody>
          <a:bodyPr/>
          <a:lstStyle/>
          <a:p>
            <a:fld id="{5BD36294-2849-48A8-8531-5354CF3095D2}" type="slidenum">
              <a:rPr lang="en-US" smtClean="0">
                <a:solidFill>
                  <a:srgbClr val="808080"/>
                </a:solidFill>
              </a:rPr>
              <a:pPr/>
              <a:t>10</a:t>
            </a:fld>
            <a:endParaRPr lang="en-US" dirty="0">
              <a:solidFill>
                <a:srgbClr val="808080"/>
              </a:solidFill>
            </a:endParaRPr>
          </a:p>
        </p:txBody>
      </p:sp>
      <p:graphicFrame>
        <p:nvGraphicFramePr>
          <p:cNvPr id="8" name="Object 7">
            <a:hlinkClick r:id="" action="ppaction://ole?verb=0"/>
          </p:cNvPr>
          <p:cNvGraphicFramePr>
            <a:graphicFrameLocks noChangeAspect="1"/>
          </p:cNvGraphicFramePr>
          <p:nvPr>
            <p:extLst>
              <p:ext uri="{D42A27DB-BD31-4B8C-83A1-F6EECF244321}">
                <p14:modId xmlns:p14="http://schemas.microsoft.com/office/powerpoint/2010/main" val="1330243223"/>
              </p:ext>
            </p:extLst>
          </p:nvPr>
        </p:nvGraphicFramePr>
        <p:xfrm>
          <a:off x="2686513" y="3894595"/>
          <a:ext cx="914400" cy="771525"/>
        </p:xfrm>
        <a:graphic>
          <a:graphicData uri="http://schemas.openxmlformats.org/presentationml/2006/ole">
            <mc:AlternateContent xmlns:mc="http://schemas.openxmlformats.org/markup-compatibility/2006">
              <mc:Choice xmlns:v="urn:schemas-microsoft-com:vml" Requires="v">
                <p:oleObj spid="_x0000_s1373" name="Presentation" showAsIcon="1" r:id="rId5" imgW="914400" imgH="771480" progId="PowerPoint.Show.12">
                  <p:embed/>
                </p:oleObj>
              </mc:Choice>
              <mc:Fallback>
                <p:oleObj name="Presentation" showAsIcon="1" r:id="rId5" imgW="914400" imgH="771480" progId="PowerPoint.Show.12">
                  <p:embed/>
                  <p:pic>
                    <p:nvPicPr>
                      <p:cNvPr id="0" name=""/>
                      <p:cNvPicPr/>
                      <p:nvPr/>
                    </p:nvPicPr>
                    <p:blipFill>
                      <a:blip r:embed="rId6"/>
                      <a:stretch>
                        <a:fillRect/>
                      </a:stretch>
                    </p:blipFill>
                    <p:spPr>
                      <a:xfrm>
                        <a:off x="2686513" y="3894595"/>
                        <a:ext cx="914400" cy="771525"/>
                      </a:xfrm>
                      <a:prstGeom prst="rect">
                        <a:avLst/>
                      </a:prstGeom>
                    </p:spPr>
                  </p:pic>
                </p:oleObj>
              </mc:Fallback>
            </mc:AlternateContent>
          </a:graphicData>
        </a:graphic>
      </p:graphicFrame>
      <p:graphicFrame>
        <p:nvGraphicFramePr>
          <p:cNvPr id="9" name="Object 8">
            <a:hlinkClick r:id="" action="ppaction://ole?verb=0"/>
          </p:cNvPr>
          <p:cNvGraphicFramePr>
            <a:graphicFrameLocks noChangeAspect="1"/>
          </p:cNvGraphicFramePr>
          <p:nvPr>
            <p:extLst>
              <p:ext uri="{D42A27DB-BD31-4B8C-83A1-F6EECF244321}">
                <p14:modId xmlns:p14="http://schemas.microsoft.com/office/powerpoint/2010/main" val="2646795919"/>
              </p:ext>
            </p:extLst>
          </p:nvPr>
        </p:nvGraphicFramePr>
        <p:xfrm>
          <a:off x="2686513" y="4767266"/>
          <a:ext cx="914400" cy="771525"/>
        </p:xfrm>
        <a:graphic>
          <a:graphicData uri="http://schemas.openxmlformats.org/presentationml/2006/ole">
            <mc:AlternateContent xmlns:mc="http://schemas.openxmlformats.org/markup-compatibility/2006">
              <mc:Choice xmlns:v="urn:schemas-microsoft-com:vml" Requires="v">
                <p:oleObj spid="_x0000_s1374" name="Presentation" showAsIcon="1" r:id="rId8" imgW="914400" imgH="771480" progId="PowerPoint.Show.12">
                  <p:embed/>
                </p:oleObj>
              </mc:Choice>
              <mc:Fallback>
                <p:oleObj name="Presentation" showAsIcon="1" r:id="rId8" imgW="914400" imgH="771480" progId="PowerPoint.Show.12">
                  <p:embed/>
                  <p:pic>
                    <p:nvPicPr>
                      <p:cNvPr id="0" name=""/>
                      <p:cNvPicPr/>
                      <p:nvPr/>
                    </p:nvPicPr>
                    <p:blipFill>
                      <a:blip r:embed="rId9"/>
                      <a:stretch>
                        <a:fillRect/>
                      </a:stretch>
                    </p:blipFill>
                    <p:spPr>
                      <a:xfrm>
                        <a:off x="2686513" y="4767266"/>
                        <a:ext cx="914400" cy="77152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008974689"/>
              </p:ext>
            </p:extLst>
          </p:nvPr>
        </p:nvGraphicFramePr>
        <p:xfrm>
          <a:off x="2686513" y="2680960"/>
          <a:ext cx="914400" cy="771525"/>
        </p:xfrm>
        <a:graphic>
          <a:graphicData uri="http://schemas.openxmlformats.org/presentationml/2006/ole">
            <mc:AlternateContent xmlns:mc="http://schemas.openxmlformats.org/markup-compatibility/2006">
              <mc:Choice xmlns:v="urn:schemas-microsoft-com:vml" Requires="v">
                <p:oleObj spid="_x0000_s1375" name="Acrobat Document" showAsIcon="1" r:id="rId10" imgW="914400" imgH="771480" progId="Acrobat.Document.11">
                  <p:embed/>
                </p:oleObj>
              </mc:Choice>
              <mc:Fallback>
                <p:oleObj name="Acrobat Document" showAsIcon="1" r:id="rId10" imgW="914400" imgH="771480" progId="Acrobat.Document.11">
                  <p:embed/>
                  <p:pic>
                    <p:nvPicPr>
                      <p:cNvPr id="0" name=""/>
                      <p:cNvPicPr/>
                      <p:nvPr/>
                    </p:nvPicPr>
                    <p:blipFill>
                      <a:blip r:embed="rId11"/>
                      <a:stretch>
                        <a:fillRect/>
                      </a:stretch>
                    </p:blipFill>
                    <p:spPr>
                      <a:xfrm>
                        <a:off x="2686513" y="2680960"/>
                        <a:ext cx="914400" cy="771525"/>
                      </a:xfrm>
                      <a:prstGeom prst="rect">
                        <a:avLst/>
                      </a:prstGeom>
                    </p:spPr>
                  </p:pic>
                </p:oleObj>
              </mc:Fallback>
            </mc:AlternateContent>
          </a:graphicData>
        </a:graphic>
      </p:graphicFrame>
      <p:graphicFrame>
        <p:nvGraphicFramePr>
          <p:cNvPr id="11" name="Object 10">
            <a:hlinkClick r:id="" action="ppaction://ole?verb=0"/>
          </p:cNvPr>
          <p:cNvGraphicFramePr>
            <a:graphicFrameLocks noChangeAspect="1"/>
          </p:cNvGraphicFramePr>
          <p:nvPr>
            <p:extLst>
              <p:ext uri="{D42A27DB-BD31-4B8C-83A1-F6EECF244321}">
                <p14:modId xmlns:p14="http://schemas.microsoft.com/office/powerpoint/2010/main" val="1807227426"/>
              </p:ext>
            </p:extLst>
          </p:nvPr>
        </p:nvGraphicFramePr>
        <p:xfrm>
          <a:off x="2686513" y="1579492"/>
          <a:ext cx="914400" cy="771525"/>
        </p:xfrm>
        <a:graphic>
          <a:graphicData uri="http://schemas.openxmlformats.org/presentationml/2006/ole">
            <mc:AlternateContent xmlns:mc="http://schemas.openxmlformats.org/markup-compatibility/2006">
              <mc:Choice xmlns:v="urn:schemas-microsoft-com:vml" Requires="v">
                <p:oleObj spid="_x0000_s1376" name="Presentation" showAsIcon="1" r:id="rId13" imgW="914400" imgH="771480" progId="PowerPoint.Show.12">
                  <p:embed/>
                </p:oleObj>
              </mc:Choice>
              <mc:Fallback>
                <p:oleObj name="Presentation" showAsIcon="1" r:id="rId13" imgW="914400" imgH="771480" progId="PowerPoint.Show.12">
                  <p:embed/>
                  <p:pic>
                    <p:nvPicPr>
                      <p:cNvPr id="0" name=""/>
                      <p:cNvPicPr/>
                      <p:nvPr/>
                    </p:nvPicPr>
                    <p:blipFill>
                      <a:blip r:embed="rId14"/>
                      <a:stretch>
                        <a:fillRect/>
                      </a:stretch>
                    </p:blipFill>
                    <p:spPr>
                      <a:xfrm>
                        <a:off x="2686513" y="1579492"/>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29433135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5209" y="1249955"/>
            <a:ext cx="10972800" cy="4860897"/>
          </a:xfrm>
        </p:spPr>
        <p:txBody>
          <a:bodyPr>
            <a:normAutofit fontScale="55000" lnSpcReduction="20000"/>
          </a:bodyPr>
          <a:lstStyle/>
          <a:p>
            <a:r>
              <a:rPr lang="en-US" sz="3600" dirty="0" smtClean="0"/>
              <a:t>Background</a:t>
            </a:r>
          </a:p>
          <a:p>
            <a:endParaRPr lang="en-US" sz="2900" b="0" dirty="0" smtClean="0"/>
          </a:p>
          <a:p>
            <a:r>
              <a:rPr lang="en-US" sz="2900" b="0" dirty="0" smtClean="0"/>
              <a:t>In light of the agreements on the Accelerated Phase 1 and the delineation of the various architectures to be developed, it is important to consider the work approach and philosophy in 3GPP on several of the preferred architectures and to understand how these architectures might be deployed and transitioned over time and across the 5G Phase 1 and Phase 2. </a:t>
            </a:r>
          </a:p>
          <a:p>
            <a:r>
              <a:rPr lang="en-US" sz="2900" b="0" dirty="0" smtClean="0"/>
              <a:t>AT&amp;T has the view that Option 7 would be the preferred first step in the path of initial 5G followed by Options 2 and/or Option 4. (see </a:t>
            </a:r>
            <a:r>
              <a:rPr lang="en-US" sz="2900" b="0" i="1" dirty="0" smtClean="0"/>
              <a:t>Options listed in RP-161266) </a:t>
            </a:r>
          </a:p>
          <a:p>
            <a:r>
              <a:rPr lang="en-US" sz="2900" b="0" dirty="0" smtClean="0"/>
              <a:t>However, recognizing the many factors that are in play the more practical approach may well be to pursue a migration from Option 3 to Option 7 to Option 2 and/or 4 evolution </a:t>
            </a:r>
            <a:r>
              <a:rPr lang="en-US" sz="2900" b="0" dirty="0"/>
              <a:t>path. AT&amp;T is of the view that a likely deployment and/or transition flow of the 3GPP 5G Architecture options, based on 3GPP development timing and releases, would be:</a:t>
            </a:r>
          </a:p>
          <a:p>
            <a:pPr marL="228600" lvl="3" indent="0">
              <a:buNone/>
            </a:pPr>
            <a:r>
              <a:rPr lang="en-US" sz="2900" dirty="0">
                <a:solidFill>
                  <a:schemeClr val="tx2"/>
                </a:solidFill>
              </a:rPr>
              <a:t>Step 1:  </a:t>
            </a:r>
            <a:r>
              <a:rPr lang="en-US" sz="2900" dirty="0" smtClean="0">
                <a:solidFill>
                  <a:schemeClr val="tx2"/>
                </a:solidFill>
              </a:rPr>
              <a:t>Early </a:t>
            </a:r>
            <a:r>
              <a:rPr lang="en-US" sz="2900" dirty="0">
                <a:solidFill>
                  <a:schemeClr val="tx2"/>
                </a:solidFill>
              </a:rPr>
              <a:t>5G Deployment utilizing Phase 1 Option 3</a:t>
            </a:r>
          </a:p>
          <a:p>
            <a:pPr marL="228600" lvl="3" indent="0">
              <a:buNone/>
            </a:pPr>
            <a:r>
              <a:rPr lang="en-US" sz="2900" dirty="0">
                <a:solidFill>
                  <a:schemeClr val="tx2"/>
                </a:solidFill>
              </a:rPr>
              <a:t>Step 2:  Phase 1 Evolution to Option 7 – Plus Simultaneous Support for Option 3 &amp; Option 7</a:t>
            </a:r>
          </a:p>
          <a:p>
            <a:pPr marL="228600" lvl="3" indent="0">
              <a:buNone/>
            </a:pPr>
            <a:r>
              <a:rPr lang="en-US" sz="2900" dirty="0">
                <a:solidFill>
                  <a:schemeClr val="tx2"/>
                </a:solidFill>
              </a:rPr>
              <a:t>Step 3:  Phase 2 Evolution to Option 2/4 – Plus Simultaneous Support Option 3 &amp; Option 7</a:t>
            </a:r>
          </a:p>
          <a:p>
            <a:pPr marL="0" lvl="2" indent="0">
              <a:buNone/>
            </a:pPr>
            <a:endParaRPr lang="en-US" sz="2900" dirty="0">
              <a:solidFill>
                <a:schemeClr val="tx2"/>
              </a:solidFill>
            </a:endParaRPr>
          </a:p>
          <a:p>
            <a:pPr marL="0" lvl="2" indent="0">
              <a:buNone/>
            </a:pPr>
            <a:r>
              <a:rPr lang="en-US" sz="2900" dirty="0">
                <a:solidFill>
                  <a:schemeClr val="tx2"/>
                </a:solidFill>
              </a:rPr>
              <a:t>However, any alternative </a:t>
            </a:r>
            <a:r>
              <a:rPr lang="en-US" sz="2900" dirty="0" smtClean="0">
                <a:solidFill>
                  <a:schemeClr val="tx2"/>
                </a:solidFill>
              </a:rPr>
              <a:t>combinations or sequence of </a:t>
            </a:r>
            <a:r>
              <a:rPr lang="en-US" sz="2900" dirty="0">
                <a:solidFill>
                  <a:schemeClr val="tx2"/>
                </a:solidFill>
              </a:rPr>
              <a:t>deployment and/or transition flows involving options 3, 7, 2/4 would </a:t>
            </a:r>
            <a:r>
              <a:rPr lang="en-US" sz="2900" dirty="0" smtClean="0">
                <a:solidFill>
                  <a:schemeClr val="tx2"/>
                </a:solidFill>
              </a:rPr>
              <a:t>similarly </a:t>
            </a:r>
            <a:r>
              <a:rPr lang="en-US" sz="2900" dirty="0">
                <a:solidFill>
                  <a:schemeClr val="tx2"/>
                </a:solidFill>
              </a:rPr>
              <a:t>need to be </a:t>
            </a:r>
            <a:r>
              <a:rPr lang="en-US" sz="2900" dirty="0" smtClean="0">
                <a:solidFill>
                  <a:schemeClr val="tx2"/>
                </a:solidFill>
              </a:rPr>
              <a:t>supported; e.g</a:t>
            </a:r>
            <a:r>
              <a:rPr lang="en-US" sz="2900" dirty="0">
                <a:solidFill>
                  <a:schemeClr val="tx2"/>
                </a:solidFill>
              </a:rPr>
              <a:t>. Option 3 to Option 2/4, Option 7 to Option 2/4 +Option 3; etc.  </a:t>
            </a:r>
          </a:p>
          <a:p>
            <a:endParaRPr lang="en-US" sz="2600" b="0" dirty="0" smtClean="0">
              <a:solidFill>
                <a:schemeClr val="bg2"/>
              </a:solidFill>
            </a:endParaRPr>
          </a:p>
          <a:p>
            <a:endParaRPr lang="en-US" b="0" dirty="0" smtClean="0"/>
          </a:p>
          <a:p>
            <a:r>
              <a:rPr lang="en-US" b="0" dirty="0" smtClean="0"/>
              <a:t> </a:t>
            </a:r>
            <a:endParaRPr lang="en-US" dirty="0"/>
          </a:p>
        </p:txBody>
      </p:sp>
      <p:sp>
        <p:nvSpPr>
          <p:cNvPr id="3" name="Footer Placeholder 2"/>
          <p:cNvSpPr>
            <a:spLocks noGrp="1"/>
          </p:cNvSpPr>
          <p:nvPr>
            <p:ph type="ftr" sz="quarter" idx="10"/>
          </p:nvPr>
        </p:nvSpPr>
        <p:spPr/>
        <p:txBody>
          <a:bodyPr/>
          <a:lstStyle/>
          <a:p>
            <a:r>
              <a:rPr lang="en-US" smtClean="0"/>
              <a:t>© 2016 AT&amp;T and the AT&amp;T logo are trademarks of AT&amp;T Intellectual Property.</a:t>
            </a:r>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solidFill>
                  <a:srgbClr val="808080"/>
                </a:solidFill>
              </a:rPr>
              <a:pPr/>
              <a:t>2</a:t>
            </a:fld>
            <a:endParaRPr lang="en-US" dirty="0">
              <a:solidFill>
                <a:srgbClr val="808080"/>
              </a:solidFill>
            </a:endParaRPr>
          </a:p>
        </p:txBody>
      </p:sp>
      <p:sp>
        <p:nvSpPr>
          <p:cNvPr id="5" name="Title 4"/>
          <p:cNvSpPr>
            <a:spLocks noGrp="1"/>
          </p:cNvSpPr>
          <p:nvPr>
            <p:ph type="title"/>
          </p:nvPr>
        </p:nvSpPr>
        <p:spPr>
          <a:xfrm>
            <a:off x="600075" y="519113"/>
            <a:ext cx="10975975" cy="587198"/>
          </a:xfrm>
        </p:spPr>
        <p:txBody>
          <a:bodyPr>
            <a:normAutofit fontScale="90000"/>
          </a:bodyPr>
          <a:lstStyle/>
          <a:p>
            <a:r>
              <a:rPr lang="en-US" sz="2700" dirty="0" smtClean="0">
                <a:solidFill>
                  <a:schemeClr val="accent2"/>
                </a:solidFill>
              </a:rPr>
              <a:t>AT&amp;T Views on 5G Architecture Evolution – Early Phase 1 To Mature Phase 2 Deployment</a:t>
            </a:r>
            <a:r>
              <a:rPr lang="en-US" dirty="0" smtClean="0"/>
              <a:t/>
            </a:r>
            <a:br>
              <a:rPr lang="en-US" dirty="0" smtClean="0"/>
            </a:br>
            <a:r>
              <a:rPr lang="en-US" i="1" dirty="0" smtClean="0">
                <a:solidFill>
                  <a:srgbClr val="FF0000"/>
                </a:solidFill>
              </a:rPr>
              <a:t/>
            </a:r>
            <a:br>
              <a:rPr lang="en-US" i="1" dirty="0" smtClean="0">
                <a:solidFill>
                  <a:srgbClr val="FF0000"/>
                </a:solidFill>
              </a:rPr>
            </a:br>
            <a:endParaRPr lang="en-US" dirty="0"/>
          </a:p>
        </p:txBody>
      </p:sp>
    </p:spTree>
    <p:extLst>
      <p:ext uri="{BB962C8B-B14F-4D97-AF65-F5344CB8AC3E}">
        <p14:creationId xmlns:p14="http://schemas.microsoft.com/office/powerpoint/2010/main" val="7742150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 </a:t>
            </a:r>
            <a:r>
              <a:rPr lang="en-US" dirty="0"/>
              <a:t>order to support a variety of deployment needs by operators,  AT&amp;T proposes that the following principles </a:t>
            </a:r>
            <a:r>
              <a:rPr lang="en-US" dirty="0" smtClean="0"/>
              <a:t>1 - 6 </a:t>
            </a:r>
            <a:r>
              <a:rPr lang="en-US" dirty="0"/>
              <a:t>be included as a text proposal in the relevant TRs in both the </a:t>
            </a:r>
            <a:r>
              <a:rPr lang="en-US" dirty="0" smtClean="0"/>
              <a:t>RAN2/3 and SA2 </a:t>
            </a:r>
            <a:r>
              <a:rPr lang="en-US" dirty="0"/>
              <a:t>WGs.   </a:t>
            </a:r>
          </a:p>
          <a:p>
            <a:endParaRPr lang="en-US" dirty="0"/>
          </a:p>
        </p:txBody>
      </p:sp>
      <p:sp>
        <p:nvSpPr>
          <p:cNvPr id="3" name="Footer Placeholder 2"/>
          <p:cNvSpPr>
            <a:spLocks noGrp="1"/>
          </p:cNvSpPr>
          <p:nvPr>
            <p:ph type="ftr" sz="quarter" idx="10"/>
          </p:nvPr>
        </p:nvSpPr>
        <p:spPr/>
        <p:txBody>
          <a:bodyPr/>
          <a:lstStyle/>
          <a:p>
            <a:r>
              <a:rPr lang="en-US" smtClean="0"/>
              <a:t>© 2016 AT&amp;T and the AT&amp;T logo are trademarks of AT&amp;T Intellectual Property.</a:t>
            </a:r>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solidFill>
                  <a:srgbClr val="808080"/>
                </a:solidFill>
              </a:rPr>
              <a:pPr/>
              <a:t>3</a:t>
            </a:fld>
            <a:endParaRPr lang="en-US" dirty="0">
              <a:solidFill>
                <a:srgbClr val="808080"/>
              </a:solidFill>
            </a:endParaRPr>
          </a:p>
        </p:txBody>
      </p:sp>
      <p:sp>
        <p:nvSpPr>
          <p:cNvPr id="5" name="Title 4"/>
          <p:cNvSpPr>
            <a:spLocks noGrp="1"/>
          </p:cNvSpPr>
          <p:nvPr>
            <p:ph type="title"/>
          </p:nvPr>
        </p:nvSpPr>
        <p:spPr/>
        <p:txBody>
          <a:bodyPr/>
          <a:lstStyle/>
          <a:p>
            <a:r>
              <a:rPr lang="en-US" dirty="0" smtClean="0"/>
              <a:t>Proposal and TEXT Proposal</a:t>
            </a:r>
            <a:endParaRPr lang="en-US" dirty="0"/>
          </a:p>
        </p:txBody>
      </p:sp>
    </p:spTree>
    <p:extLst>
      <p:ext uri="{BB962C8B-B14F-4D97-AF65-F5344CB8AC3E}">
        <p14:creationId xmlns:p14="http://schemas.microsoft.com/office/powerpoint/2010/main" val="12928494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825" y="1152525"/>
            <a:ext cx="10972800" cy="4958327"/>
          </a:xfrm>
        </p:spPr>
        <p:txBody>
          <a:bodyPr>
            <a:normAutofit/>
          </a:bodyPr>
          <a:lstStyle/>
          <a:p>
            <a:pPr marL="457200" lvl="0" indent="-457200" algn="just">
              <a:buFont typeface="+mj-lt"/>
              <a:buAutoNum type="arabicPeriod"/>
            </a:pPr>
            <a:r>
              <a:rPr lang="en-US" b="0" dirty="0" smtClean="0"/>
              <a:t>Option </a:t>
            </a:r>
            <a:r>
              <a:rPr lang="en-US" b="0" dirty="0"/>
              <a:t>7 should be </a:t>
            </a:r>
            <a:r>
              <a:rPr lang="en-US" b="0" dirty="0" smtClean="0"/>
              <a:t>progressed </a:t>
            </a:r>
            <a:r>
              <a:rPr lang="en-US" b="0" dirty="0"/>
              <a:t>in </a:t>
            </a:r>
            <a:r>
              <a:rPr lang="en-US" b="0" dirty="0" smtClean="0"/>
              <a:t>parallel </a:t>
            </a:r>
            <a:r>
              <a:rPr lang="en-US" b="0" dirty="0"/>
              <a:t>with Option 3 </a:t>
            </a:r>
            <a:r>
              <a:rPr lang="en-US" b="0" dirty="0" smtClean="0"/>
              <a:t>work </a:t>
            </a:r>
          </a:p>
          <a:p>
            <a:pPr marL="457200" lvl="0" indent="-457200" algn="just">
              <a:buFont typeface="+mj-lt"/>
              <a:buAutoNum type="arabicPeriod"/>
            </a:pPr>
            <a:r>
              <a:rPr lang="en-US" b="0" dirty="0" smtClean="0"/>
              <a:t> Option 3 development and specifications </a:t>
            </a:r>
            <a:r>
              <a:rPr lang="en-US" b="0" dirty="0"/>
              <a:t>must be defined in a manner so as to facilitate transition to deploying and utilizing Option 7, taking due note of the RAN, CORE and device impacts.  Some examples are:</a:t>
            </a:r>
          </a:p>
          <a:p>
            <a:pPr lvl="4" indent="0" algn="just">
              <a:buNone/>
            </a:pPr>
            <a:r>
              <a:rPr lang="en-US" sz="1700" dirty="0">
                <a:solidFill>
                  <a:schemeClr val="tx2"/>
                </a:solidFill>
              </a:rPr>
              <a:t>a) The ability of the network to support both Option 3 or Option 7 UEs simultaneously on different frequency bands such as MM wave and below 6 GHz</a:t>
            </a:r>
          </a:p>
          <a:p>
            <a:pPr lvl="4" indent="0" algn="just">
              <a:buNone/>
            </a:pPr>
            <a:r>
              <a:rPr lang="en-US" sz="1700" dirty="0" smtClean="0">
                <a:solidFill>
                  <a:schemeClr val="tx2"/>
                </a:solidFill>
              </a:rPr>
              <a:t>b) </a:t>
            </a:r>
            <a:r>
              <a:rPr lang="en-US" sz="1700" dirty="0">
                <a:solidFill>
                  <a:schemeClr val="tx2"/>
                </a:solidFill>
              </a:rPr>
              <a:t>The ability to support </a:t>
            </a:r>
            <a:r>
              <a:rPr lang="en-US" sz="1700" dirty="0" smtClean="0">
                <a:solidFill>
                  <a:schemeClr val="tx2"/>
                </a:solidFill>
              </a:rPr>
              <a:t>LTE &lt;---&gt; NR </a:t>
            </a:r>
            <a:r>
              <a:rPr lang="en-US" sz="1700" dirty="0">
                <a:solidFill>
                  <a:schemeClr val="tx2"/>
                </a:solidFill>
              </a:rPr>
              <a:t>handover scenarios</a:t>
            </a:r>
          </a:p>
          <a:p>
            <a:pPr lvl="4" indent="0" algn="just">
              <a:buNone/>
            </a:pPr>
            <a:r>
              <a:rPr lang="en-US" sz="1700" dirty="0">
                <a:solidFill>
                  <a:schemeClr val="tx2"/>
                </a:solidFill>
              </a:rPr>
              <a:t>c) A UE operating on Option 7 when on a MM wave band and another UE using  Option 3  in the same serving NR node on the same MM wave band  should be simultaneously supported for connectivity towards NG Core or EPC respectively </a:t>
            </a:r>
            <a:r>
              <a:rPr lang="en-US" sz="1700" i="1" dirty="0">
                <a:solidFill>
                  <a:schemeClr val="tx2"/>
                </a:solidFill>
              </a:rPr>
              <a:t>(supports 5G backward compatibility for initially deployed Option 3 UE)</a:t>
            </a:r>
          </a:p>
          <a:p>
            <a:pPr lvl="4" indent="0" algn="just">
              <a:buNone/>
            </a:pPr>
            <a:r>
              <a:rPr lang="en-US" sz="1700" dirty="0">
                <a:solidFill>
                  <a:schemeClr val="tx2"/>
                </a:solidFill>
              </a:rPr>
              <a:t>d) A UE operating on Option 7 when on an LTE band and another UE using  Option 3  in the same serving </a:t>
            </a:r>
            <a:r>
              <a:rPr lang="en-US" sz="1700" dirty="0" err="1">
                <a:solidFill>
                  <a:schemeClr val="tx2"/>
                </a:solidFill>
              </a:rPr>
              <a:t>eNB</a:t>
            </a:r>
            <a:r>
              <a:rPr lang="en-US" sz="1700" dirty="0">
                <a:solidFill>
                  <a:schemeClr val="tx2"/>
                </a:solidFill>
              </a:rPr>
              <a:t> on the same LTE band </a:t>
            </a:r>
            <a:r>
              <a:rPr lang="en-US" sz="1700" dirty="0" smtClean="0">
                <a:solidFill>
                  <a:schemeClr val="tx2"/>
                </a:solidFill>
              </a:rPr>
              <a:t>should </a:t>
            </a:r>
            <a:r>
              <a:rPr lang="en-US" sz="1700" dirty="0">
                <a:solidFill>
                  <a:schemeClr val="tx2"/>
                </a:solidFill>
              </a:rPr>
              <a:t>be simultaneously supported for connectivity towards NG Core or EPC respectively </a:t>
            </a:r>
            <a:r>
              <a:rPr lang="en-US" sz="1700" i="1" dirty="0">
                <a:solidFill>
                  <a:schemeClr val="tx2"/>
                </a:solidFill>
              </a:rPr>
              <a:t>(supports 5G backward compatibility for initially deployed Option 3 UE)</a:t>
            </a:r>
          </a:p>
          <a:p>
            <a:pPr lvl="3" indent="0" algn="just">
              <a:buNone/>
            </a:pPr>
            <a:endParaRPr lang="en-US" dirty="0" smtClean="0"/>
          </a:p>
          <a:p>
            <a:pPr marL="457200" lvl="0" indent="-457200" algn="just">
              <a:buFont typeface="+mj-lt"/>
              <a:buAutoNum type="arabicPeriod"/>
            </a:pPr>
            <a:r>
              <a:rPr lang="en-US" b="0" dirty="0" smtClean="0"/>
              <a:t>Option </a:t>
            </a:r>
            <a:r>
              <a:rPr lang="en-US" b="0" dirty="0"/>
              <a:t>3 development and specifications should NOT preclude or hamper the transition to using Option </a:t>
            </a:r>
            <a:r>
              <a:rPr lang="en-US" b="0" dirty="0" smtClean="0"/>
              <a:t>7 and should be a software </a:t>
            </a:r>
            <a:r>
              <a:rPr lang="en-US" b="0" dirty="0"/>
              <a:t>only </a:t>
            </a:r>
            <a:r>
              <a:rPr lang="en-US" b="0" dirty="0" smtClean="0"/>
              <a:t>upgrade</a:t>
            </a:r>
            <a:endParaRPr lang="en-US" b="0" dirty="0"/>
          </a:p>
        </p:txBody>
      </p:sp>
      <p:sp>
        <p:nvSpPr>
          <p:cNvPr id="3" name="Footer Placeholder 2"/>
          <p:cNvSpPr>
            <a:spLocks noGrp="1"/>
          </p:cNvSpPr>
          <p:nvPr>
            <p:ph type="ftr" sz="quarter" idx="10"/>
          </p:nvPr>
        </p:nvSpPr>
        <p:spPr/>
        <p:txBody>
          <a:bodyPr/>
          <a:lstStyle/>
          <a:p>
            <a:r>
              <a:rPr lang="en-US" dirty="0" smtClean="0"/>
              <a:t>© 2016 AT&amp;T and the AT&amp;T logo are trademarks of AT&amp;T Intellectual Property.</a:t>
            </a:r>
            <a:endParaRPr lang="en-US" dirty="0"/>
          </a:p>
        </p:txBody>
      </p:sp>
      <p:sp>
        <p:nvSpPr>
          <p:cNvPr id="4" name="Slide Number Placeholder 3"/>
          <p:cNvSpPr>
            <a:spLocks noGrp="1"/>
          </p:cNvSpPr>
          <p:nvPr>
            <p:ph type="sldNum" sz="quarter" idx="11"/>
          </p:nvPr>
        </p:nvSpPr>
        <p:spPr>
          <a:xfrm>
            <a:off x="269928" y="6182673"/>
            <a:ext cx="768297" cy="437461"/>
          </a:xfrm>
        </p:spPr>
        <p:txBody>
          <a:bodyPr/>
          <a:lstStyle/>
          <a:p>
            <a:pPr algn="ctr"/>
            <a:r>
              <a:rPr lang="en-US" sz="1200" b="0" dirty="0" smtClean="0">
                <a:solidFill>
                  <a:srgbClr val="808080"/>
                </a:solidFill>
              </a:rPr>
              <a:t>Slide   </a:t>
            </a:r>
            <a:fld id="{5BD36294-2849-48A8-8531-5354CF3095D2}" type="slidenum">
              <a:rPr lang="en-US" sz="1200" b="0" smtClean="0">
                <a:solidFill>
                  <a:srgbClr val="808080"/>
                </a:solidFill>
              </a:rPr>
              <a:pPr algn="ctr"/>
              <a:t>4</a:t>
            </a:fld>
            <a:endParaRPr lang="en-US" sz="1200" b="0" dirty="0">
              <a:solidFill>
                <a:srgbClr val="808080"/>
              </a:solidFill>
            </a:endParaRPr>
          </a:p>
        </p:txBody>
      </p:sp>
      <p:sp>
        <p:nvSpPr>
          <p:cNvPr id="5" name="Title 4"/>
          <p:cNvSpPr>
            <a:spLocks noGrp="1"/>
          </p:cNvSpPr>
          <p:nvPr>
            <p:ph type="title"/>
          </p:nvPr>
        </p:nvSpPr>
        <p:spPr>
          <a:xfrm>
            <a:off x="600075" y="519113"/>
            <a:ext cx="10975975" cy="561591"/>
          </a:xfrm>
        </p:spPr>
        <p:txBody>
          <a:bodyPr>
            <a:normAutofit fontScale="90000"/>
          </a:bodyPr>
          <a:lstStyle/>
          <a:p>
            <a:r>
              <a:rPr lang="en-US" dirty="0" smtClean="0"/>
              <a:t>Principles on </a:t>
            </a:r>
            <a:r>
              <a:rPr lang="en-US" dirty="0"/>
              <a:t>5G Architecture </a:t>
            </a:r>
            <a:r>
              <a:rPr lang="en-US" dirty="0" smtClean="0"/>
              <a:t>Evolution</a:t>
            </a:r>
            <a:br>
              <a:rPr lang="en-US" dirty="0" smtClean="0"/>
            </a:br>
            <a:endParaRPr lang="en-US" dirty="0"/>
          </a:p>
        </p:txBody>
      </p:sp>
    </p:spTree>
    <p:extLst>
      <p:ext uri="{BB962C8B-B14F-4D97-AF65-F5344CB8AC3E}">
        <p14:creationId xmlns:p14="http://schemas.microsoft.com/office/powerpoint/2010/main" val="1413137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825" y="1162050"/>
            <a:ext cx="10972800" cy="5092446"/>
          </a:xfrm>
        </p:spPr>
        <p:txBody>
          <a:bodyPr>
            <a:normAutofit fontScale="40000" lnSpcReduction="20000"/>
          </a:bodyPr>
          <a:lstStyle/>
          <a:p>
            <a:pPr lvl="0" algn="just"/>
            <a:r>
              <a:rPr lang="en-US" sz="4800" b="0" dirty="0" smtClean="0"/>
              <a:t>4</a:t>
            </a:r>
            <a:r>
              <a:rPr lang="en-US" sz="4800" b="0" dirty="0"/>
              <a:t>. Option 7 development and specifications should NOT preclude or hamper the transition to using Option 2/4, taking due note of the RAN, CORE and device impacts, and should be a software only upgrade</a:t>
            </a:r>
          </a:p>
          <a:p>
            <a:pPr lvl="0" algn="just"/>
            <a:endParaRPr lang="en-US" sz="4800" b="0" dirty="0"/>
          </a:p>
          <a:p>
            <a:pPr lvl="0" algn="just"/>
            <a:r>
              <a:rPr lang="en-US" sz="4800" b="0" dirty="0"/>
              <a:t>5. The industry movement to deployment of virtualized networks lends itself well to multiple architecture Options being implemented simultaneously in deployed systems; i.e. the COREs for Options 3, 7 and 2/4 plus legacy LTE are likely to coexist at the same time.  The 3GPP specification work must support this.  </a:t>
            </a:r>
          </a:p>
          <a:p>
            <a:pPr marL="914400" lvl="3" indent="-457200" algn="just">
              <a:buFont typeface="+mj-lt"/>
              <a:buAutoNum type="alphaLcParenR"/>
            </a:pPr>
            <a:r>
              <a:rPr lang="en-US" sz="4800" dirty="0">
                <a:solidFill>
                  <a:schemeClr val="tx2"/>
                </a:solidFill>
              </a:rPr>
              <a:t>Such a capability provides forward/backward compatibility and enhances transition with 5G deployments over time from early deployments in Phase 1 through to Phase 2.   </a:t>
            </a:r>
          </a:p>
          <a:p>
            <a:pPr marL="914400" lvl="3" indent="-457200" algn="just">
              <a:buFont typeface="+mj-lt"/>
              <a:buAutoNum type="alphaLcParenR"/>
            </a:pPr>
            <a:r>
              <a:rPr lang="en-US" sz="4800" dirty="0">
                <a:solidFill>
                  <a:schemeClr val="tx2"/>
                </a:solidFill>
              </a:rPr>
              <a:t> It also facilitates the support of different variants of UEs in same or differing bands utilizing different control planes.  Ultimately there would be transition to a single deployed architecture. </a:t>
            </a:r>
          </a:p>
          <a:p>
            <a:pPr marL="914400" lvl="3" indent="-457200" algn="just">
              <a:buFont typeface="+mj-lt"/>
              <a:buAutoNum type="alphaLcParenR"/>
            </a:pPr>
            <a:endParaRPr lang="en-US" sz="4800" dirty="0">
              <a:solidFill>
                <a:schemeClr val="tx2"/>
              </a:solidFill>
            </a:endParaRPr>
          </a:p>
          <a:p>
            <a:pPr lvl="0" algn="just"/>
            <a:r>
              <a:rPr lang="en-US" sz="4800" b="0" dirty="0"/>
              <a:t>6. 3GPP needs to understand how much of </a:t>
            </a:r>
            <a:r>
              <a:rPr lang="en-US" sz="4800" b="0" dirty="0" smtClean="0"/>
              <a:t>Items 2-5  </a:t>
            </a:r>
            <a:r>
              <a:rPr lang="en-US" sz="4800" b="0"/>
              <a:t>above </a:t>
            </a:r>
            <a:r>
              <a:rPr lang="en-US" sz="4800" b="0" smtClean="0"/>
              <a:t>is </a:t>
            </a:r>
            <a:r>
              <a:rPr lang="en-US" sz="4800" b="0" dirty="0"/>
              <a:t>addressed in the standards specifications and how much would fall under product design and deployment regimes while keeping in mind factors such as roaming, migration aspects, as well as other pertinent aspects.</a:t>
            </a:r>
          </a:p>
          <a:p>
            <a:endParaRPr lang="en-US" sz="3500" b="0" dirty="0" smtClean="0"/>
          </a:p>
          <a:p>
            <a:r>
              <a:rPr lang="en-US" sz="4300" dirty="0" smtClean="0">
                <a:solidFill>
                  <a:schemeClr val="accent1"/>
                </a:solidFill>
              </a:rPr>
              <a:t>Figures </a:t>
            </a:r>
            <a:r>
              <a:rPr lang="en-US" sz="4300" dirty="0">
                <a:solidFill>
                  <a:schemeClr val="accent1"/>
                </a:solidFill>
              </a:rPr>
              <a:t>relating </a:t>
            </a:r>
            <a:r>
              <a:rPr lang="en-US" sz="4300" dirty="0" smtClean="0">
                <a:solidFill>
                  <a:schemeClr val="accent1"/>
                </a:solidFill>
              </a:rPr>
              <a:t>to the </a:t>
            </a:r>
            <a:r>
              <a:rPr lang="en-US" sz="4300" dirty="0">
                <a:solidFill>
                  <a:schemeClr val="accent1"/>
                </a:solidFill>
              </a:rPr>
              <a:t>proposals in the </a:t>
            </a:r>
            <a:r>
              <a:rPr lang="en-US" sz="4300" dirty="0" smtClean="0">
                <a:solidFill>
                  <a:schemeClr val="accent1"/>
                </a:solidFill>
              </a:rPr>
              <a:t>contribution </a:t>
            </a:r>
            <a:r>
              <a:rPr lang="en-US" sz="4300" dirty="0">
                <a:solidFill>
                  <a:schemeClr val="accent1"/>
                </a:solidFill>
              </a:rPr>
              <a:t>are enclosed </a:t>
            </a:r>
            <a:r>
              <a:rPr lang="en-US" sz="4300" dirty="0" smtClean="0">
                <a:solidFill>
                  <a:schemeClr val="accent1"/>
                </a:solidFill>
              </a:rPr>
              <a:t>in the subsequent slides to </a:t>
            </a:r>
            <a:r>
              <a:rPr lang="en-US" sz="4300" dirty="0">
                <a:solidFill>
                  <a:schemeClr val="accent1"/>
                </a:solidFill>
              </a:rPr>
              <a:t>aid in appreciating the viewpoints</a:t>
            </a:r>
            <a:r>
              <a:rPr lang="en-US" sz="4300" dirty="0">
                <a:solidFill>
                  <a:schemeClr val="accent2"/>
                </a:solidFill>
              </a:rPr>
              <a:t>.</a:t>
            </a:r>
            <a:r>
              <a:rPr lang="en-US" sz="4300" dirty="0">
                <a:solidFill>
                  <a:srgbClr val="FF0000"/>
                </a:solidFill>
              </a:rPr>
              <a:t> </a:t>
            </a:r>
          </a:p>
          <a:p>
            <a:endParaRPr lang="en-US" dirty="0"/>
          </a:p>
        </p:txBody>
      </p:sp>
      <p:sp>
        <p:nvSpPr>
          <p:cNvPr id="3" name="Footer Placeholder 2"/>
          <p:cNvSpPr>
            <a:spLocks noGrp="1"/>
          </p:cNvSpPr>
          <p:nvPr>
            <p:ph type="ftr" sz="quarter" idx="10"/>
          </p:nvPr>
        </p:nvSpPr>
        <p:spPr/>
        <p:txBody>
          <a:bodyPr/>
          <a:lstStyle/>
          <a:p>
            <a:r>
              <a:rPr lang="en-US" smtClean="0"/>
              <a:t>© 2016 AT&amp;T and the AT&amp;T logo are trademarks of AT&amp;T Intellectual Property.</a:t>
            </a:r>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solidFill>
                  <a:srgbClr val="808080"/>
                </a:solidFill>
              </a:rPr>
              <a:pPr/>
              <a:t>5</a:t>
            </a:fld>
            <a:endParaRPr lang="en-US" dirty="0">
              <a:solidFill>
                <a:srgbClr val="808080"/>
              </a:solidFill>
            </a:endParaRPr>
          </a:p>
        </p:txBody>
      </p:sp>
      <p:sp>
        <p:nvSpPr>
          <p:cNvPr id="5" name="Title 4"/>
          <p:cNvSpPr>
            <a:spLocks noGrp="1"/>
          </p:cNvSpPr>
          <p:nvPr>
            <p:ph type="title"/>
          </p:nvPr>
        </p:nvSpPr>
        <p:spPr/>
        <p:txBody>
          <a:bodyPr/>
          <a:lstStyle/>
          <a:p>
            <a:r>
              <a:rPr lang="en-US" dirty="0"/>
              <a:t>Principles on 5G Architecture </a:t>
            </a:r>
            <a:r>
              <a:rPr lang="en-US" dirty="0" smtClean="0"/>
              <a:t>Evolution (cont’d)</a:t>
            </a:r>
            <a:endParaRPr lang="en-US" dirty="0"/>
          </a:p>
        </p:txBody>
      </p:sp>
    </p:spTree>
    <p:extLst>
      <p:ext uri="{BB962C8B-B14F-4D97-AF65-F5344CB8AC3E}">
        <p14:creationId xmlns:p14="http://schemas.microsoft.com/office/powerpoint/2010/main" val="3932490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5BD36294-2849-48A8-8531-5354CF3095D2}" type="slidenum">
              <a:rPr lang="en-US" smtClean="0">
                <a:solidFill>
                  <a:srgbClr val="808080"/>
                </a:solidFill>
              </a:rPr>
              <a:pPr/>
              <a:t>6</a:t>
            </a:fld>
            <a:endParaRPr lang="en-US" dirty="0">
              <a:solidFill>
                <a:srgbClr val="808080"/>
              </a:solidFill>
            </a:endParaRPr>
          </a:p>
        </p:txBody>
      </p:sp>
      <p:sp>
        <p:nvSpPr>
          <p:cNvPr id="3" name="Footer Placeholder 2"/>
          <p:cNvSpPr>
            <a:spLocks noGrp="1"/>
          </p:cNvSpPr>
          <p:nvPr>
            <p:ph type="ftr" sz="quarter" idx="10"/>
          </p:nvPr>
        </p:nvSpPr>
        <p:spPr/>
        <p:txBody>
          <a:bodyPr/>
          <a:lstStyle/>
          <a:p>
            <a:r>
              <a:rPr lang="en-US" smtClean="0"/>
              <a:t>© 2016 AT&amp;T and the AT&amp;T logo are trademarks of AT&amp;T Intellectual Property.</a:t>
            </a:r>
            <a:endParaRPr lang="en-US" dirty="0"/>
          </a:p>
        </p:txBody>
      </p:sp>
      <p:sp>
        <p:nvSpPr>
          <p:cNvPr id="6" name="Title 5"/>
          <p:cNvSpPr>
            <a:spLocks noGrp="1"/>
          </p:cNvSpPr>
          <p:nvPr>
            <p:ph type="title"/>
          </p:nvPr>
        </p:nvSpPr>
        <p:spPr>
          <a:xfrm>
            <a:off x="603250" y="1421953"/>
            <a:ext cx="7249832" cy="1372460"/>
          </a:xfrm>
        </p:spPr>
        <p:txBody>
          <a:bodyPr/>
          <a:lstStyle/>
          <a:p>
            <a:r>
              <a:rPr lang="en-US" dirty="0" smtClean="0"/>
              <a:t>Deployment &amp; Evolution of 5G Architectures Over Time</a:t>
            </a:r>
            <a:endParaRPr lang="en-US" sz="2800" dirty="0"/>
          </a:p>
        </p:txBody>
      </p:sp>
    </p:spTree>
    <p:extLst>
      <p:ext uri="{BB962C8B-B14F-4D97-AF65-F5344CB8AC3E}">
        <p14:creationId xmlns:p14="http://schemas.microsoft.com/office/powerpoint/2010/main" val="1112525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
        <p:nvSpPr>
          <p:cNvPr id="4" name="Slide Number Placeholder 3"/>
          <p:cNvSpPr>
            <a:spLocks noGrp="1"/>
          </p:cNvSpPr>
          <p:nvPr>
            <p:ph type="sldNum" sz="quarter" idx="11"/>
          </p:nvPr>
        </p:nvSpPr>
        <p:spPr/>
        <p:txBody>
          <a:bodyPr/>
          <a:lstStyle/>
          <a:p>
            <a:fld id="{5BD36294-2849-48A8-8531-5354CF3095D2}" type="slidenum">
              <a:rPr lang="en-US" smtClean="0">
                <a:solidFill>
                  <a:srgbClr val="808080"/>
                </a:solidFill>
              </a:rPr>
              <a:pPr/>
              <a:t>7</a:t>
            </a:fld>
            <a:endParaRPr lang="en-US" dirty="0">
              <a:solidFill>
                <a:srgbClr val="808080"/>
              </a:solidFill>
            </a:endParaRPr>
          </a:p>
        </p:txBody>
      </p:sp>
      <p:sp>
        <p:nvSpPr>
          <p:cNvPr id="6" name="Title 5"/>
          <p:cNvSpPr>
            <a:spLocks noGrp="1"/>
          </p:cNvSpPr>
          <p:nvPr>
            <p:ph type="title"/>
          </p:nvPr>
        </p:nvSpPr>
        <p:spPr>
          <a:xfrm>
            <a:off x="603504" y="519113"/>
            <a:ext cx="10975975" cy="798698"/>
          </a:xfrm>
        </p:spPr>
        <p:txBody>
          <a:bodyPr>
            <a:normAutofit fontScale="90000"/>
          </a:bodyPr>
          <a:lstStyle/>
          <a:p>
            <a:r>
              <a:rPr lang="en-US" dirty="0" smtClean="0"/>
              <a:t>Step 1:   Early 5G Deployment utilizing Phase 1 - Option 3</a:t>
            </a:r>
            <a:br>
              <a:rPr lang="en-US" dirty="0" smtClean="0"/>
            </a:br>
            <a:r>
              <a:rPr lang="en-US" dirty="0" smtClean="0"/>
              <a:t/>
            </a:r>
            <a:br>
              <a:rPr lang="en-US" dirty="0" smtClean="0"/>
            </a:br>
            <a:r>
              <a:rPr lang="en-US" dirty="0" smtClean="0"/>
              <a:t/>
            </a:r>
            <a:br>
              <a:rPr lang="en-US" dirty="0" smtClean="0"/>
            </a:br>
            <a:endParaRPr lang="en-US" sz="2400" dirty="0"/>
          </a:p>
        </p:txBody>
      </p:sp>
      <p:sp>
        <p:nvSpPr>
          <p:cNvPr id="14" name="Rounded Rectangle 13"/>
          <p:cNvSpPr/>
          <p:nvPr/>
        </p:nvSpPr>
        <p:spPr>
          <a:xfrm>
            <a:off x="3741286" y="4266887"/>
            <a:ext cx="2935937"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a:solidFill>
                  <a:schemeClr val="tx2"/>
                </a:solidFill>
              </a:rPr>
              <a:t>UE</a:t>
            </a:r>
          </a:p>
        </p:txBody>
      </p:sp>
      <p:sp>
        <p:nvSpPr>
          <p:cNvPr id="17" name="Rounded Rectangle 16"/>
          <p:cNvSpPr/>
          <p:nvPr/>
        </p:nvSpPr>
        <p:spPr>
          <a:xfrm>
            <a:off x="4000318" y="3088571"/>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smtClean="0"/>
              <a:t>LTE</a:t>
            </a:r>
            <a:endParaRPr lang="en-US" dirty="0"/>
          </a:p>
        </p:txBody>
      </p:sp>
      <p:sp>
        <p:nvSpPr>
          <p:cNvPr id="18" name="Rounded Rectangle 17"/>
          <p:cNvSpPr/>
          <p:nvPr/>
        </p:nvSpPr>
        <p:spPr>
          <a:xfrm>
            <a:off x="5518381" y="3091400"/>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a:t>NR</a:t>
            </a:r>
          </a:p>
        </p:txBody>
      </p:sp>
      <p:sp>
        <p:nvSpPr>
          <p:cNvPr id="19" name="Rounded Rectangle 18"/>
          <p:cNvSpPr/>
          <p:nvPr/>
        </p:nvSpPr>
        <p:spPr>
          <a:xfrm>
            <a:off x="4034100" y="1998562"/>
            <a:ext cx="914400" cy="605643"/>
          </a:xfrm>
          <a:prstGeom prst="roundRect">
            <a:avLst/>
          </a:prstGeom>
          <a:solidFill>
            <a:srgbClr val="FF000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2000" b="1" dirty="0" smtClean="0"/>
              <a:t>EPC</a:t>
            </a:r>
            <a:endParaRPr lang="en-US" sz="2000" b="1" dirty="0"/>
          </a:p>
        </p:txBody>
      </p:sp>
      <p:cxnSp>
        <p:nvCxnSpPr>
          <p:cNvPr id="22" name="Elbow Connector 21"/>
          <p:cNvCxnSpPr/>
          <p:nvPr/>
        </p:nvCxnSpPr>
        <p:spPr>
          <a:xfrm rot="5400000">
            <a:off x="4065870" y="2877921"/>
            <a:ext cx="530069" cy="1"/>
          </a:xfrm>
          <a:prstGeom prst="bentConnector3">
            <a:avLst>
              <a:gd name="adj1" fmla="val 50000"/>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914718" y="3379234"/>
            <a:ext cx="603663" cy="1877"/>
          </a:xfrm>
          <a:prstGeom prst="line">
            <a:avLst/>
          </a:prstGeom>
          <a:ln w="28575">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3984799" y="4429598"/>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smtClean="0"/>
              <a:t>LTE </a:t>
            </a:r>
            <a:endParaRPr lang="en-US" sz="1900" dirty="0"/>
          </a:p>
        </p:txBody>
      </p:sp>
      <p:cxnSp>
        <p:nvCxnSpPr>
          <p:cNvPr id="27" name="Elbow Connector 26"/>
          <p:cNvCxnSpPr/>
          <p:nvPr/>
        </p:nvCxnSpPr>
        <p:spPr>
          <a:xfrm rot="16200000" flipV="1">
            <a:off x="3968948" y="4082158"/>
            <a:ext cx="752104" cy="1"/>
          </a:xfrm>
          <a:prstGeom prst="bentConnector3">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a:xfrm>
            <a:off x="5518381" y="4425287"/>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a:t>NR</a:t>
            </a:r>
          </a:p>
        </p:txBody>
      </p:sp>
      <p:cxnSp>
        <p:nvCxnSpPr>
          <p:cNvPr id="29" name="Elbow Connector 28"/>
          <p:cNvCxnSpPr/>
          <p:nvPr/>
        </p:nvCxnSpPr>
        <p:spPr>
          <a:xfrm rot="16200000" flipV="1">
            <a:off x="5838544" y="4041809"/>
            <a:ext cx="742864" cy="1"/>
          </a:xfrm>
          <a:prstGeom prst="bentConnector3">
            <a:avLst/>
          </a:prstGeom>
          <a:ln w="28575" cmpd="sng">
            <a:solidFill>
              <a:srgbClr val="0070C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p:nvPr/>
        </p:nvCxnSpPr>
        <p:spPr>
          <a:xfrm rot="5400000">
            <a:off x="4396953" y="2846388"/>
            <a:ext cx="530069" cy="1"/>
          </a:xfrm>
          <a:prstGeom prst="bentConnector3">
            <a:avLst>
              <a:gd name="adj1" fmla="val 50000"/>
            </a:avLst>
          </a:prstGeom>
          <a:ln w="28575">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36" name="Elbow Connector 35"/>
          <p:cNvCxnSpPr/>
          <p:nvPr/>
        </p:nvCxnSpPr>
        <p:spPr>
          <a:xfrm rot="16200000" flipV="1">
            <a:off x="4285936" y="4073094"/>
            <a:ext cx="752104" cy="1"/>
          </a:xfrm>
          <a:prstGeom prst="bentConnector3">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1036571" y="5340624"/>
            <a:ext cx="2176529" cy="738664"/>
          </a:xfrm>
          <a:prstGeom prst="rect">
            <a:avLst/>
          </a:prstGeom>
          <a:solidFill>
            <a:schemeClr val="tx2">
              <a:lumMod val="40000"/>
              <a:lumOff val="60000"/>
            </a:schemeClr>
          </a:solidFill>
        </p:spPr>
        <p:txBody>
          <a:bodyPr wrap="square" rtlCol="0">
            <a:spAutoFit/>
          </a:bodyPr>
          <a:lstStyle/>
          <a:p>
            <a:r>
              <a:rPr lang="en-US" sz="1400" dirty="0" smtClean="0"/>
              <a:t>Dual connectivity between NR and LTE</a:t>
            </a:r>
          </a:p>
          <a:p>
            <a:r>
              <a:rPr lang="en-US" sz="1400" dirty="0" smtClean="0"/>
              <a:t>Bearer aggregation in RAN</a:t>
            </a:r>
            <a:endParaRPr lang="en-US" sz="1400" dirty="0"/>
          </a:p>
        </p:txBody>
      </p:sp>
      <p:grpSp>
        <p:nvGrpSpPr>
          <p:cNvPr id="68" name="Group 67"/>
          <p:cNvGrpSpPr/>
          <p:nvPr/>
        </p:nvGrpSpPr>
        <p:grpSpPr>
          <a:xfrm>
            <a:off x="7663159" y="5293594"/>
            <a:ext cx="2305368" cy="1073294"/>
            <a:chOff x="7639409" y="4913594"/>
            <a:chExt cx="2305368" cy="1073294"/>
          </a:xfrm>
        </p:grpSpPr>
        <p:sp>
          <p:nvSpPr>
            <p:cNvPr id="55" name="Rectangle 54"/>
            <p:cNvSpPr/>
            <p:nvPr/>
          </p:nvSpPr>
          <p:spPr>
            <a:xfrm>
              <a:off x="7639409" y="4913594"/>
              <a:ext cx="2305368" cy="1073294"/>
            </a:xfrm>
            <a:prstGeom prst="rect">
              <a:avLst/>
            </a:prstGeom>
            <a:solidFill>
              <a:schemeClr val="bg1">
                <a:lumMod val="85000"/>
              </a:schemeClr>
            </a:solidFill>
            <a:ln w="12700">
              <a:noFill/>
              <a:prstDash val="sys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56" name="TextBox 55"/>
            <p:cNvSpPr txBox="1"/>
            <p:nvPr/>
          </p:nvSpPr>
          <p:spPr>
            <a:xfrm>
              <a:off x="8544159" y="5040567"/>
              <a:ext cx="1217930" cy="261256"/>
            </a:xfrm>
            <a:prstGeom prst="rect">
              <a:avLst/>
            </a:prstGeom>
            <a:noFill/>
            <a:ln>
              <a:noFill/>
            </a:ln>
          </p:spPr>
          <p:txBody>
            <a:bodyPr wrap="none" lIns="0" tIns="0" rIns="0" bIns="0" rtlCol="0">
              <a:noAutofit/>
            </a:bodyPr>
            <a:lstStyle/>
            <a:p>
              <a:r>
                <a:rPr lang="en-US" sz="1500" dirty="0" smtClean="0">
                  <a:solidFill>
                    <a:schemeClr val="tx2"/>
                  </a:solidFill>
                </a:rPr>
                <a:t>S1 C-Plane</a:t>
              </a:r>
              <a:endParaRPr lang="en-US" sz="1200" dirty="0">
                <a:solidFill>
                  <a:schemeClr val="tx2"/>
                </a:solidFill>
              </a:endParaRPr>
            </a:p>
          </p:txBody>
        </p:sp>
        <p:sp>
          <p:nvSpPr>
            <p:cNvPr id="57" name="TextBox 56"/>
            <p:cNvSpPr txBox="1"/>
            <p:nvPr/>
          </p:nvSpPr>
          <p:spPr>
            <a:xfrm>
              <a:off x="8538363" y="5243784"/>
              <a:ext cx="1217930" cy="261256"/>
            </a:xfrm>
            <a:prstGeom prst="rect">
              <a:avLst/>
            </a:prstGeom>
            <a:noFill/>
            <a:ln>
              <a:noFill/>
            </a:ln>
          </p:spPr>
          <p:txBody>
            <a:bodyPr wrap="none" lIns="0" tIns="0" rIns="0" bIns="0" rtlCol="0">
              <a:noAutofit/>
            </a:bodyPr>
            <a:lstStyle/>
            <a:p>
              <a:r>
                <a:rPr lang="en-US" sz="1500" dirty="0" smtClean="0">
                  <a:solidFill>
                    <a:schemeClr val="tx2"/>
                  </a:solidFill>
                </a:rPr>
                <a:t>S1 U-Plane</a:t>
              </a:r>
              <a:endParaRPr lang="en-US" sz="1200" dirty="0">
                <a:solidFill>
                  <a:schemeClr val="tx2"/>
                </a:solidFill>
              </a:endParaRPr>
            </a:p>
          </p:txBody>
        </p:sp>
        <p:cxnSp>
          <p:nvCxnSpPr>
            <p:cNvPr id="58" name="Straight Connector 57"/>
            <p:cNvCxnSpPr/>
            <p:nvPr/>
          </p:nvCxnSpPr>
          <p:spPr>
            <a:xfrm flipH="1">
              <a:off x="7814148" y="5179902"/>
              <a:ext cx="617664" cy="0"/>
            </a:xfrm>
            <a:prstGeom prst="line">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7824253" y="5365691"/>
              <a:ext cx="617664" cy="0"/>
            </a:xfrm>
            <a:prstGeom prst="line">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7818545" y="5574691"/>
              <a:ext cx="617664" cy="0"/>
            </a:xfrm>
            <a:prstGeom prst="line">
              <a:avLst/>
            </a:prstGeom>
            <a:ln w="28575" cmpd="sng">
              <a:solidFill>
                <a:srgbClr val="0070C0"/>
              </a:solidFill>
              <a:prstDash val="sysDash"/>
            </a:ln>
            <a:effectLst/>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8541262" y="5464400"/>
              <a:ext cx="1217930" cy="261256"/>
            </a:xfrm>
            <a:prstGeom prst="rect">
              <a:avLst/>
            </a:prstGeom>
            <a:noFill/>
            <a:ln>
              <a:noFill/>
            </a:ln>
          </p:spPr>
          <p:txBody>
            <a:bodyPr wrap="none" lIns="0" tIns="0" rIns="0" bIns="0" rtlCol="0">
              <a:noAutofit/>
            </a:bodyPr>
            <a:lstStyle/>
            <a:p>
              <a:r>
                <a:rPr lang="en-US" sz="1500" dirty="0" smtClean="0">
                  <a:solidFill>
                    <a:schemeClr val="tx2"/>
                  </a:solidFill>
                </a:rPr>
                <a:t>NG1-C (NG2)</a:t>
              </a:r>
              <a:endParaRPr lang="en-US" sz="1500" dirty="0">
                <a:solidFill>
                  <a:schemeClr val="tx2"/>
                </a:solidFill>
              </a:endParaRPr>
            </a:p>
          </p:txBody>
        </p:sp>
        <p:cxnSp>
          <p:nvCxnSpPr>
            <p:cNvPr id="62" name="Straight Connector 61"/>
            <p:cNvCxnSpPr/>
            <p:nvPr/>
          </p:nvCxnSpPr>
          <p:spPr>
            <a:xfrm flipH="1">
              <a:off x="7821444" y="5780162"/>
              <a:ext cx="617664" cy="0"/>
            </a:xfrm>
            <a:prstGeom prst="line">
              <a:avLst/>
            </a:prstGeom>
            <a:ln w="28575" cmpd="sng">
              <a:solidFill>
                <a:srgbClr val="0070C0"/>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a:off x="8542593" y="5640653"/>
              <a:ext cx="1217930" cy="261256"/>
            </a:xfrm>
            <a:prstGeom prst="rect">
              <a:avLst/>
            </a:prstGeom>
            <a:noFill/>
            <a:ln>
              <a:noFill/>
            </a:ln>
          </p:spPr>
          <p:txBody>
            <a:bodyPr wrap="none" lIns="0" tIns="0" rIns="0" bIns="0" rtlCol="0">
              <a:noAutofit/>
            </a:bodyPr>
            <a:lstStyle/>
            <a:p>
              <a:r>
                <a:rPr lang="en-US" sz="1500" dirty="0" smtClean="0">
                  <a:solidFill>
                    <a:schemeClr val="tx2"/>
                  </a:solidFill>
                </a:rPr>
                <a:t>NG1-U (NG3)</a:t>
              </a:r>
              <a:endParaRPr lang="en-US" sz="1500" dirty="0">
                <a:solidFill>
                  <a:schemeClr val="tx2"/>
                </a:solidFill>
              </a:endParaRPr>
            </a:p>
          </p:txBody>
        </p:sp>
      </p:grpSp>
      <p:sp>
        <p:nvSpPr>
          <p:cNvPr id="30" name="Rounded Rectangle 29"/>
          <p:cNvSpPr/>
          <p:nvPr/>
        </p:nvSpPr>
        <p:spPr>
          <a:xfrm>
            <a:off x="1036571" y="4206500"/>
            <a:ext cx="1889886"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smtClean="0">
                <a:solidFill>
                  <a:schemeClr val="tx2"/>
                </a:solidFill>
              </a:rPr>
              <a:t>              UE</a:t>
            </a:r>
            <a:endParaRPr lang="en-US" sz="1900" dirty="0">
              <a:solidFill>
                <a:schemeClr val="tx2"/>
              </a:solidFill>
            </a:endParaRPr>
          </a:p>
        </p:txBody>
      </p:sp>
      <p:sp>
        <p:nvSpPr>
          <p:cNvPr id="31" name="Rounded Rectangle 30"/>
          <p:cNvSpPr/>
          <p:nvPr/>
        </p:nvSpPr>
        <p:spPr>
          <a:xfrm>
            <a:off x="1176171" y="4327572"/>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smtClean="0"/>
              <a:t>LTE </a:t>
            </a:r>
            <a:endParaRPr lang="en-US" sz="1900" dirty="0"/>
          </a:p>
        </p:txBody>
      </p:sp>
      <p:cxnSp>
        <p:nvCxnSpPr>
          <p:cNvPr id="32" name="Elbow Connector 31"/>
          <p:cNvCxnSpPr/>
          <p:nvPr/>
        </p:nvCxnSpPr>
        <p:spPr>
          <a:xfrm rot="16200000" flipV="1">
            <a:off x="929836" y="3859769"/>
            <a:ext cx="936756" cy="9"/>
          </a:xfrm>
          <a:prstGeom prst="bentConnector3">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7" idx="1"/>
          </p:cNvCxnSpPr>
          <p:nvPr/>
        </p:nvCxnSpPr>
        <p:spPr>
          <a:xfrm rot="10800000" flipV="1">
            <a:off x="1398214" y="3391392"/>
            <a:ext cx="2602104" cy="1"/>
          </a:xfrm>
          <a:prstGeom prst="bentConnector3">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54" name="Elbow Connector 53"/>
          <p:cNvCxnSpPr/>
          <p:nvPr/>
        </p:nvCxnSpPr>
        <p:spPr>
          <a:xfrm flipV="1">
            <a:off x="1780988" y="3566602"/>
            <a:ext cx="2218399" cy="760970"/>
          </a:xfrm>
          <a:prstGeom prst="bentConnector3">
            <a:avLst>
              <a:gd name="adj1" fmla="val -109"/>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1952560" y="3743604"/>
            <a:ext cx="1253089" cy="338554"/>
          </a:xfrm>
          <a:prstGeom prst="rect">
            <a:avLst/>
          </a:prstGeom>
          <a:noFill/>
        </p:spPr>
        <p:txBody>
          <a:bodyPr wrap="square" rtlCol="0">
            <a:spAutoFit/>
          </a:bodyPr>
          <a:lstStyle/>
          <a:p>
            <a:r>
              <a:rPr lang="en-US" sz="1600" dirty="0" smtClean="0"/>
              <a:t>Legacy UE</a:t>
            </a:r>
            <a:endParaRPr lang="en-US" sz="1600" dirty="0"/>
          </a:p>
        </p:txBody>
      </p:sp>
    </p:spTree>
    <p:extLst>
      <p:ext uri="{BB962C8B-B14F-4D97-AF65-F5344CB8AC3E}">
        <p14:creationId xmlns:p14="http://schemas.microsoft.com/office/powerpoint/2010/main" val="26530039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6471" y="1707112"/>
            <a:ext cx="10345314" cy="1114304"/>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endParaRPr lang="en-US" dirty="0"/>
          </a:p>
        </p:txBody>
      </p:sp>
      <p:cxnSp>
        <p:nvCxnSpPr>
          <p:cNvPr id="7" name="Straight Connector 6"/>
          <p:cNvCxnSpPr/>
          <p:nvPr/>
        </p:nvCxnSpPr>
        <p:spPr>
          <a:xfrm flipV="1">
            <a:off x="1378039" y="1450863"/>
            <a:ext cx="1493950" cy="555797"/>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1118311" y="1435836"/>
            <a:ext cx="1493950" cy="555797"/>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1"/>
          </p:nvPr>
        </p:nvSpPr>
        <p:spPr>
          <a:xfrm>
            <a:off x="228511" y="6273097"/>
            <a:ext cx="489343" cy="365125"/>
          </a:xfrm>
        </p:spPr>
        <p:txBody>
          <a:bodyPr/>
          <a:lstStyle/>
          <a:p>
            <a:fld id="{5BD36294-2849-48A8-8531-5354CF3095D2}" type="slidenum">
              <a:rPr lang="en-US" smtClean="0">
                <a:solidFill>
                  <a:srgbClr val="808080"/>
                </a:solidFill>
              </a:rPr>
              <a:pPr/>
              <a:t>8</a:t>
            </a:fld>
            <a:endParaRPr lang="en-US" dirty="0">
              <a:solidFill>
                <a:srgbClr val="808080"/>
              </a:solidFill>
            </a:endParaRPr>
          </a:p>
        </p:txBody>
      </p:sp>
      <p:sp>
        <p:nvSpPr>
          <p:cNvPr id="6" name="Title 5"/>
          <p:cNvSpPr>
            <a:spLocks noGrp="1"/>
          </p:cNvSpPr>
          <p:nvPr>
            <p:ph type="title"/>
          </p:nvPr>
        </p:nvSpPr>
        <p:spPr>
          <a:xfrm>
            <a:off x="53789" y="107797"/>
            <a:ext cx="12035118" cy="494430"/>
          </a:xfrm>
        </p:spPr>
        <p:txBody>
          <a:bodyPr>
            <a:normAutofit fontScale="90000"/>
          </a:bodyPr>
          <a:lstStyle/>
          <a:p>
            <a:r>
              <a:rPr lang="en-US" dirty="0"/>
              <a:t>Step 2:  Phase 1 Evolution to Option 7 – Plus Simultaneous Support for Option 3 &amp; Option 7</a:t>
            </a:r>
            <a:r>
              <a:rPr lang="en-US" dirty="0" smtClean="0"/>
              <a:t/>
            </a:r>
            <a:br>
              <a:rPr lang="en-US" dirty="0" smtClean="0"/>
            </a:br>
            <a:r>
              <a:rPr lang="en-US" dirty="0"/>
              <a:t/>
            </a:r>
            <a:br>
              <a:rPr lang="en-US" dirty="0"/>
            </a:br>
            <a:r>
              <a:rPr lang="en-US" dirty="0" smtClean="0"/>
              <a:t/>
            </a:r>
            <a:br>
              <a:rPr lang="en-US" dirty="0" smtClean="0"/>
            </a:br>
            <a:endParaRPr lang="en-US" sz="2400" dirty="0"/>
          </a:p>
        </p:txBody>
      </p:sp>
      <p:sp>
        <p:nvSpPr>
          <p:cNvPr id="14" name="Rounded Rectangle 13"/>
          <p:cNvSpPr/>
          <p:nvPr/>
        </p:nvSpPr>
        <p:spPr>
          <a:xfrm>
            <a:off x="528638" y="3213053"/>
            <a:ext cx="2935937"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a:solidFill>
                  <a:schemeClr val="tx2"/>
                </a:solidFill>
              </a:rPr>
              <a:t>UE</a:t>
            </a:r>
          </a:p>
        </p:txBody>
      </p:sp>
      <p:sp>
        <p:nvSpPr>
          <p:cNvPr id="17" name="Rounded Rectangle 16"/>
          <p:cNvSpPr/>
          <p:nvPr/>
        </p:nvSpPr>
        <p:spPr>
          <a:xfrm>
            <a:off x="780636" y="2006660"/>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err="1" smtClean="0"/>
              <a:t>eLTE</a:t>
            </a:r>
            <a:endParaRPr lang="en-US" dirty="0"/>
          </a:p>
        </p:txBody>
      </p:sp>
      <p:sp>
        <p:nvSpPr>
          <p:cNvPr id="18" name="Rounded Rectangle 17"/>
          <p:cNvSpPr/>
          <p:nvPr/>
        </p:nvSpPr>
        <p:spPr>
          <a:xfrm>
            <a:off x="5045606" y="2020811"/>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a:t>NR</a:t>
            </a:r>
          </a:p>
        </p:txBody>
      </p:sp>
      <p:sp>
        <p:nvSpPr>
          <p:cNvPr id="19" name="Rounded Rectangle 18"/>
          <p:cNvSpPr/>
          <p:nvPr/>
        </p:nvSpPr>
        <p:spPr>
          <a:xfrm>
            <a:off x="2266737" y="845220"/>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2000" b="1" dirty="0" smtClean="0"/>
              <a:t>NG Core</a:t>
            </a:r>
            <a:endParaRPr lang="en-US" sz="2000" b="1" dirty="0"/>
          </a:p>
        </p:txBody>
      </p:sp>
      <p:sp>
        <p:nvSpPr>
          <p:cNvPr id="26" name="Rounded Rectangle 25"/>
          <p:cNvSpPr/>
          <p:nvPr/>
        </p:nvSpPr>
        <p:spPr>
          <a:xfrm>
            <a:off x="780637" y="3364407"/>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err="1" smtClean="0"/>
              <a:t>eLTE</a:t>
            </a:r>
            <a:r>
              <a:rPr lang="en-US" sz="1900" dirty="0" smtClean="0"/>
              <a:t> </a:t>
            </a:r>
            <a:endParaRPr lang="en-US" sz="1900" dirty="0"/>
          </a:p>
        </p:txBody>
      </p:sp>
      <p:cxnSp>
        <p:nvCxnSpPr>
          <p:cNvPr id="27" name="Elbow Connector 26"/>
          <p:cNvCxnSpPr/>
          <p:nvPr/>
        </p:nvCxnSpPr>
        <p:spPr>
          <a:xfrm rot="16200000" flipV="1">
            <a:off x="745874" y="2988354"/>
            <a:ext cx="752104" cy="1"/>
          </a:xfrm>
          <a:prstGeom prst="bentConnector3">
            <a:avLst/>
          </a:prstGeom>
          <a:ln w="28575" cmpd="sng">
            <a:solidFill>
              <a:srgbClr val="0070C0"/>
            </a:solidFill>
            <a:prstDash val="sysDash"/>
          </a:ln>
          <a:effectLst/>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a:xfrm>
            <a:off x="2298701" y="3329437"/>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a:t>NR</a:t>
            </a:r>
          </a:p>
        </p:txBody>
      </p:sp>
      <p:cxnSp>
        <p:nvCxnSpPr>
          <p:cNvPr id="36" name="Elbow Connector 35"/>
          <p:cNvCxnSpPr/>
          <p:nvPr/>
        </p:nvCxnSpPr>
        <p:spPr>
          <a:xfrm rot="16200000" flipV="1">
            <a:off x="911153" y="2999085"/>
            <a:ext cx="752104" cy="1"/>
          </a:xfrm>
          <a:prstGeom prst="bentConnector3">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664935" y="4631262"/>
            <a:ext cx="2176529" cy="738664"/>
          </a:xfrm>
          <a:prstGeom prst="rect">
            <a:avLst/>
          </a:prstGeom>
          <a:solidFill>
            <a:schemeClr val="tx2">
              <a:lumMod val="40000"/>
              <a:lumOff val="60000"/>
            </a:schemeClr>
          </a:solidFill>
        </p:spPr>
        <p:txBody>
          <a:bodyPr wrap="square" rtlCol="0">
            <a:spAutoFit/>
          </a:bodyPr>
          <a:lstStyle/>
          <a:p>
            <a:r>
              <a:rPr lang="en-US" sz="1400" dirty="0" smtClean="0"/>
              <a:t>Dual connectivity between NR and LTE</a:t>
            </a:r>
          </a:p>
          <a:p>
            <a:r>
              <a:rPr lang="en-US" sz="1400" dirty="0" smtClean="0"/>
              <a:t>Bearer aggregation in RAN</a:t>
            </a:r>
            <a:endParaRPr lang="en-US" sz="1400" dirty="0"/>
          </a:p>
        </p:txBody>
      </p:sp>
      <p:grpSp>
        <p:nvGrpSpPr>
          <p:cNvPr id="51" name="Group 50"/>
          <p:cNvGrpSpPr/>
          <p:nvPr/>
        </p:nvGrpSpPr>
        <p:grpSpPr>
          <a:xfrm>
            <a:off x="8956952" y="4877897"/>
            <a:ext cx="2305368" cy="1073294"/>
            <a:chOff x="7639409" y="4913594"/>
            <a:chExt cx="2305368" cy="1073294"/>
          </a:xfrm>
        </p:grpSpPr>
        <p:sp>
          <p:nvSpPr>
            <p:cNvPr id="55" name="Rectangle 54"/>
            <p:cNvSpPr/>
            <p:nvPr/>
          </p:nvSpPr>
          <p:spPr>
            <a:xfrm>
              <a:off x="7639409" y="4913594"/>
              <a:ext cx="2305368" cy="1073294"/>
            </a:xfrm>
            <a:prstGeom prst="rect">
              <a:avLst/>
            </a:prstGeom>
            <a:solidFill>
              <a:schemeClr val="bg1">
                <a:lumMod val="85000"/>
              </a:schemeClr>
            </a:solidFill>
            <a:ln w="12700">
              <a:noFill/>
              <a:prstDash val="sys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56" name="TextBox 55"/>
            <p:cNvSpPr txBox="1"/>
            <p:nvPr/>
          </p:nvSpPr>
          <p:spPr>
            <a:xfrm>
              <a:off x="8544159" y="5040567"/>
              <a:ext cx="1217930" cy="261256"/>
            </a:xfrm>
            <a:prstGeom prst="rect">
              <a:avLst/>
            </a:prstGeom>
            <a:noFill/>
            <a:ln>
              <a:noFill/>
            </a:ln>
          </p:spPr>
          <p:txBody>
            <a:bodyPr wrap="none" lIns="0" tIns="0" rIns="0" bIns="0" rtlCol="0">
              <a:noAutofit/>
            </a:bodyPr>
            <a:lstStyle/>
            <a:p>
              <a:r>
                <a:rPr lang="en-US" sz="1500" dirty="0" smtClean="0">
                  <a:solidFill>
                    <a:schemeClr val="tx2"/>
                  </a:solidFill>
                </a:rPr>
                <a:t>S1 C-Plane</a:t>
              </a:r>
              <a:endParaRPr lang="en-US" sz="1200" dirty="0">
                <a:solidFill>
                  <a:schemeClr val="tx2"/>
                </a:solidFill>
              </a:endParaRPr>
            </a:p>
          </p:txBody>
        </p:sp>
        <p:sp>
          <p:nvSpPr>
            <p:cNvPr id="57" name="TextBox 56"/>
            <p:cNvSpPr txBox="1"/>
            <p:nvPr/>
          </p:nvSpPr>
          <p:spPr>
            <a:xfrm>
              <a:off x="8538363" y="5243784"/>
              <a:ext cx="1217930" cy="261256"/>
            </a:xfrm>
            <a:prstGeom prst="rect">
              <a:avLst/>
            </a:prstGeom>
            <a:noFill/>
            <a:ln>
              <a:noFill/>
            </a:ln>
          </p:spPr>
          <p:txBody>
            <a:bodyPr wrap="none" lIns="0" tIns="0" rIns="0" bIns="0" rtlCol="0">
              <a:noAutofit/>
            </a:bodyPr>
            <a:lstStyle/>
            <a:p>
              <a:r>
                <a:rPr lang="en-US" sz="1500" dirty="0" smtClean="0">
                  <a:solidFill>
                    <a:schemeClr val="tx2"/>
                  </a:solidFill>
                </a:rPr>
                <a:t>S1 U-Plane</a:t>
              </a:r>
              <a:endParaRPr lang="en-US" sz="1200" dirty="0">
                <a:solidFill>
                  <a:schemeClr val="tx2"/>
                </a:solidFill>
              </a:endParaRPr>
            </a:p>
          </p:txBody>
        </p:sp>
        <p:cxnSp>
          <p:nvCxnSpPr>
            <p:cNvPr id="58" name="Straight Connector 57"/>
            <p:cNvCxnSpPr/>
            <p:nvPr/>
          </p:nvCxnSpPr>
          <p:spPr>
            <a:xfrm flipH="1">
              <a:off x="7814148" y="5179902"/>
              <a:ext cx="617664" cy="0"/>
            </a:xfrm>
            <a:prstGeom prst="line">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7824253" y="5365691"/>
              <a:ext cx="617664" cy="0"/>
            </a:xfrm>
            <a:prstGeom prst="line">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7818545" y="5574691"/>
              <a:ext cx="617664" cy="0"/>
            </a:xfrm>
            <a:prstGeom prst="line">
              <a:avLst/>
            </a:prstGeom>
            <a:ln w="28575" cmpd="sng">
              <a:solidFill>
                <a:srgbClr val="0070C0"/>
              </a:solidFill>
              <a:prstDash val="sysDash"/>
            </a:ln>
            <a:effectLst/>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8541262" y="5464400"/>
              <a:ext cx="1217930" cy="261256"/>
            </a:xfrm>
            <a:prstGeom prst="rect">
              <a:avLst/>
            </a:prstGeom>
            <a:noFill/>
            <a:ln>
              <a:noFill/>
            </a:ln>
          </p:spPr>
          <p:txBody>
            <a:bodyPr wrap="none" lIns="0" tIns="0" rIns="0" bIns="0" rtlCol="0">
              <a:noAutofit/>
            </a:bodyPr>
            <a:lstStyle/>
            <a:p>
              <a:r>
                <a:rPr lang="en-US" sz="1500" dirty="0" smtClean="0">
                  <a:solidFill>
                    <a:schemeClr val="tx2"/>
                  </a:solidFill>
                </a:rPr>
                <a:t>NG1-C (NG2)</a:t>
              </a:r>
              <a:endParaRPr lang="en-US" sz="1500" dirty="0">
                <a:solidFill>
                  <a:schemeClr val="tx2"/>
                </a:solidFill>
              </a:endParaRPr>
            </a:p>
          </p:txBody>
        </p:sp>
        <p:cxnSp>
          <p:nvCxnSpPr>
            <p:cNvPr id="62" name="Straight Connector 61"/>
            <p:cNvCxnSpPr/>
            <p:nvPr/>
          </p:nvCxnSpPr>
          <p:spPr>
            <a:xfrm flipH="1">
              <a:off x="7821444" y="5780162"/>
              <a:ext cx="617664" cy="0"/>
            </a:xfrm>
            <a:prstGeom prst="line">
              <a:avLst/>
            </a:prstGeom>
            <a:ln w="28575" cmpd="sng">
              <a:solidFill>
                <a:srgbClr val="0070C0"/>
              </a:solidFill>
              <a:prstDash val="solid"/>
            </a:ln>
            <a:effectLst/>
          </p:spPr>
          <p:style>
            <a:lnRef idx="2">
              <a:schemeClr val="accent1"/>
            </a:lnRef>
            <a:fillRef idx="0">
              <a:schemeClr val="accent1"/>
            </a:fillRef>
            <a:effectRef idx="1">
              <a:schemeClr val="accent1"/>
            </a:effectRef>
            <a:fontRef idx="minor">
              <a:schemeClr val="tx1"/>
            </a:fontRef>
          </p:style>
        </p:cxnSp>
        <p:sp>
          <p:nvSpPr>
            <p:cNvPr id="63" name="TextBox 62"/>
            <p:cNvSpPr txBox="1"/>
            <p:nvPr/>
          </p:nvSpPr>
          <p:spPr>
            <a:xfrm>
              <a:off x="8542593" y="5640653"/>
              <a:ext cx="1217930" cy="261256"/>
            </a:xfrm>
            <a:prstGeom prst="rect">
              <a:avLst/>
            </a:prstGeom>
            <a:noFill/>
            <a:ln>
              <a:noFill/>
            </a:ln>
          </p:spPr>
          <p:txBody>
            <a:bodyPr wrap="none" lIns="0" tIns="0" rIns="0" bIns="0" rtlCol="0">
              <a:noAutofit/>
            </a:bodyPr>
            <a:lstStyle/>
            <a:p>
              <a:r>
                <a:rPr lang="en-US" sz="1500" dirty="0" smtClean="0">
                  <a:solidFill>
                    <a:schemeClr val="tx2"/>
                  </a:solidFill>
                </a:rPr>
                <a:t>NG1-U (NG3)</a:t>
              </a:r>
              <a:endParaRPr lang="en-US" sz="1500" dirty="0">
                <a:solidFill>
                  <a:schemeClr val="tx2"/>
                </a:solidFill>
              </a:endParaRPr>
            </a:p>
          </p:txBody>
        </p:sp>
      </p:grpSp>
      <p:sp>
        <p:nvSpPr>
          <p:cNvPr id="42" name="Rounded Rectangle 41"/>
          <p:cNvSpPr/>
          <p:nvPr/>
        </p:nvSpPr>
        <p:spPr>
          <a:xfrm>
            <a:off x="8847314" y="3249961"/>
            <a:ext cx="1889886"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smtClean="0">
                <a:solidFill>
                  <a:schemeClr val="tx2"/>
                </a:solidFill>
              </a:rPr>
              <a:t>              UE</a:t>
            </a:r>
            <a:endParaRPr lang="en-US" sz="1900" dirty="0">
              <a:solidFill>
                <a:schemeClr val="tx2"/>
              </a:solidFill>
            </a:endParaRPr>
          </a:p>
        </p:txBody>
      </p:sp>
      <p:sp>
        <p:nvSpPr>
          <p:cNvPr id="43" name="Rounded Rectangle 42"/>
          <p:cNvSpPr/>
          <p:nvPr/>
        </p:nvSpPr>
        <p:spPr>
          <a:xfrm>
            <a:off x="9030112" y="2013288"/>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smtClean="0"/>
              <a:t>LTE</a:t>
            </a:r>
            <a:endParaRPr lang="en-US" dirty="0"/>
          </a:p>
        </p:txBody>
      </p:sp>
      <p:sp>
        <p:nvSpPr>
          <p:cNvPr id="45" name="Rounded Rectangle 44"/>
          <p:cNvSpPr/>
          <p:nvPr/>
        </p:nvSpPr>
        <p:spPr>
          <a:xfrm>
            <a:off x="9048007" y="851848"/>
            <a:ext cx="914400" cy="605643"/>
          </a:xfrm>
          <a:prstGeom prst="roundRect">
            <a:avLst/>
          </a:prstGeom>
          <a:solidFill>
            <a:srgbClr val="FF000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2000" b="1" dirty="0" smtClean="0"/>
              <a:t>EPC</a:t>
            </a:r>
            <a:endParaRPr lang="en-US" sz="2000" b="1" dirty="0"/>
          </a:p>
        </p:txBody>
      </p:sp>
      <p:cxnSp>
        <p:nvCxnSpPr>
          <p:cNvPr id="46" name="Elbow Connector 45"/>
          <p:cNvCxnSpPr/>
          <p:nvPr/>
        </p:nvCxnSpPr>
        <p:spPr>
          <a:xfrm rot="5400000">
            <a:off x="9092025" y="1722524"/>
            <a:ext cx="530069" cy="1"/>
          </a:xfrm>
          <a:prstGeom prst="bentConnector3">
            <a:avLst>
              <a:gd name="adj1" fmla="val 50000"/>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695036" y="2164771"/>
            <a:ext cx="7335077" cy="43945"/>
          </a:xfrm>
          <a:prstGeom prst="line">
            <a:avLst/>
          </a:prstGeom>
          <a:ln w="28575">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9030113" y="3371035"/>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smtClean="0"/>
              <a:t>LTE </a:t>
            </a:r>
            <a:endParaRPr lang="en-US" sz="1900" dirty="0"/>
          </a:p>
        </p:txBody>
      </p:sp>
      <p:cxnSp>
        <p:nvCxnSpPr>
          <p:cNvPr id="50" name="Elbow Connector 49"/>
          <p:cNvCxnSpPr/>
          <p:nvPr/>
        </p:nvCxnSpPr>
        <p:spPr>
          <a:xfrm rot="16200000" flipV="1">
            <a:off x="8995350" y="2994982"/>
            <a:ext cx="752104" cy="1"/>
          </a:xfrm>
          <a:prstGeom prst="bentConnector3">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65" name="Elbow Connector 64"/>
          <p:cNvCxnSpPr/>
          <p:nvPr/>
        </p:nvCxnSpPr>
        <p:spPr>
          <a:xfrm rot="5400000">
            <a:off x="9270183" y="1720376"/>
            <a:ext cx="530069" cy="1"/>
          </a:xfrm>
          <a:prstGeom prst="bentConnector3">
            <a:avLst>
              <a:gd name="adj1" fmla="val 50000"/>
            </a:avLst>
          </a:prstGeom>
          <a:ln w="28575">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66" name="Elbow Connector 65"/>
          <p:cNvCxnSpPr/>
          <p:nvPr/>
        </p:nvCxnSpPr>
        <p:spPr>
          <a:xfrm rot="16200000" flipV="1">
            <a:off x="9160629" y="3005713"/>
            <a:ext cx="752104" cy="1"/>
          </a:xfrm>
          <a:prstGeom prst="bentConnector3">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Rounded Rectangle 66"/>
          <p:cNvSpPr/>
          <p:nvPr/>
        </p:nvSpPr>
        <p:spPr>
          <a:xfrm>
            <a:off x="4861121" y="3313089"/>
            <a:ext cx="2527068"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a:solidFill>
                  <a:schemeClr val="tx2"/>
                </a:solidFill>
              </a:rPr>
              <a:t>UE</a:t>
            </a:r>
          </a:p>
        </p:txBody>
      </p:sp>
      <p:sp>
        <p:nvSpPr>
          <p:cNvPr id="68" name="Rounded Rectangle 67"/>
          <p:cNvSpPr/>
          <p:nvPr/>
        </p:nvSpPr>
        <p:spPr>
          <a:xfrm>
            <a:off x="6393903" y="3425771"/>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smtClean="0"/>
              <a:t>LTE </a:t>
            </a:r>
            <a:endParaRPr lang="en-US" sz="1900" dirty="0"/>
          </a:p>
        </p:txBody>
      </p:sp>
      <p:sp>
        <p:nvSpPr>
          <p:cNvPr id="69" name="Rounded Rectangle 68"/>
          <p:cNvSpPr/>
          <p:nvPr/>
        </p:nvSpPr>
        <p:spPr>
          <a:xfrm>
            <a:off x="5062560" y="3429102"/>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a:t>NR</a:t>
            </a:r>
          </a:p>
        </p:txBody>
      </p:sp>
      <p:sp>
        <p:nvSpPr>
          <p:cNvPr id="8" name="TextBox 7"/>
          <p:cNvSpPr txBox="1"/>
          <p:nvPr/>
        </p:nvSpPr>
        <p:spPr>
          <a:xfrm>
            <a:off x="9121817" y="4125866"/>
            <a:ext cx="1340880" cy="338554"/>
          </a:xfrm>
          <a:prstGeom prst="rect">
            <a:avLst/>
          </a:prstGeom>
          <a:noFill/>
        </p:spPr>
        <p:txBody>
          <a:bodyPr wrap="none" rtlCol="0">
            <a:spAutoFit/>
          </a:bodyPr>
          <a:lstStyle/>
          <a:p>
            <a:r>
              <a:rPr lang="en-US" sz="1600" dirty="0" smtClean="0"/>
              <a:t>Legacy LTE UE</a:t>
            </a:r>
            <a:endParaRPr lang="en-US" sz="1600" dirty="0"/>
          </a:p>
        </p:txBody>
      </p:sp>
      <p:sp>
        <p:nvSpPr>
          <p:cNvPr id="71" name="TextBox 70"/>
          <p:cNvSpPr txBox="1"/>
          <p:nvPr/>
        </p:nvSpPr>
        <p:spPr>
          <a:xfrm>
            <a:off x="5662251" y="4196186"/>
            <a:ext cx="1188852" cy="338554"/>
          </a:xfrm>
          <a:prstGeom prst="rect">
            <a:avLst/>
          </a:prstGeom>
          <a:noFill/>
        </p:spPr>
        <p:txBody>
          <a:bodyPr wrap="none" rtlCol="0">
            <a:spAutoFit/>
          </a:bodyPr>
          <a:lstStyle/>
          <a:p>
            <a:r>
              <a:rPr lang="en-US" sz="1600" dirty="0" smtClean="0"/>
              <a:t>Option 3 UE</a:t>
            </a:r>
            <a:endParaRPr lang="en-US" sz="1600" dirty="0"/>
          </a:p>
        </p:txBody>
      </p:sp>
      <p:sp>
        <p:nvSpPr>
          <p:cNvPr id="75" name="TextBox 74"/>
          <p:cNvSpPr txBox="1"/>
          <p:nvPr/>
        </p:nvSpPr>
        <p:spPr>
          <a:xfrm>
            <a:off x="984783" y="1202531"/>
            <a:ext cx="909929" cy="338554"/>
          </a:xfrm>
          <a:prstGeom prst="rect">
            <a:avLst/>
          </a:prstGeom>
          <a:noFill/>
        </p:spPr>
        <p:txBody>
          <a:bodyPr wrap="none" rtlCol="0">
            <a:spAutoFit/>
          </a:bodyPr>
          <a:lstStyle/>
          <a:p>
            <a:r>
              <a:rPr lang="en-US" sz="1600" dirty="0" smtClean="0"/>
              <a:t>Option 7</a:t>
            </a:r>
            <a:endParaRPr lang="en-US" sz="1600" dirty="0"/>
          </a:p>
        </p:txBody>
      </p:sp>
      <p:sp>
        <p:nvSpPr>
          <p:cNvPr id="82" name="TextBox 81"/>
          <p:cNvSpPr txBox="1"/>
          <p:nvPr/>
        </p:nvSpPr>
        <p:spPr>
          <a:xfrm>
            <a:off x="1287206" y="4103711"/>
            <a:ext cx="1188852" cy="338554"/>
          </a:xfrm>
          <a:prstGeom prst="rect">
            <a:avLst/>
          </a:prstGeom>
          <a:noFill/>
        </p:spPr>
        <p:txBody>
          <a:bodyPr wrap="none" rtlCol="0">
            <a:spAutoFit/>
          </a:bodyPr>
          <a:lstStyle/>
          <a:p>
            <a:r>
              <a:rPr lang="en-US" sz="1600" dirty="0" smtClean="0"/>
              <a:t>Option 7 UE</a:t>
            </a:r>
            <a:endParaRPr lang="en-US" sz="1600" dirty="0"/>
          </a:p>
        </p:txBody>
      </p:sp>
      <p:cxnSp>
        <p:nvCxnSpPr>
          <p:cNvPr id="84" name="Straight Connector 83"/>
          <p:cNvCxnSpPr/>
          <p:nvPr/>
        </p:nvCxnSpPr>
        <p:spPr>
          <a:xfrm flipV="1">
            <a:off x="5255084" y="2464553"/>
            <a:ext cx="0" cy="98352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748561" y="1248612"/>
            <a:ext cx="909929" cy="338554"/>
          </a:xfrm>
          <a:prstGeom prst="rect">
            <a:avLst/>
          </a:prstGeom>
          <a:noFill/>
        </p:spPr>
        <p:txBody>
          <a:bodyPr wrap="none" rtlCol="0">
            <a:spAutoFit/>
          </a:bodyPr>
          <a:lstStyle/>
          <a:p>
            <a:r>
              <a:rPr lang="en-US" sz="1600" dirty="0" smtClean="0"/>
              <a:t>Option 3</a:t>
            </a:r>
            <a:endParaRPr lang="en-US" sz="1600" dirty="0"/>
          </a:p>
        </p:txBody>
      </p:sp>
      <p:sp>
        <p:nvSpPr>
          <p:cNvPr id="3" name="TextBox 2"/>
          <p:cNvSpPr txBox="1"/>
          <p:nvPr/>
        </p:nvSpPr>
        <p:spPr>
          <a:xfrm>
            <a:off x="4401289" y="1692237"/>
            <a:ext cx="2907014" cy="369332"/>
          </a:xfrm>
          <a:prstGeom prst="rect">
            <a:avLst/>
          </a:prstGeom>
          <a:noFill/>
        </p:spPr>
        <p:txBody>
          <a:bodyPr wrap="none" rtlCol="0">
            <a:spAutoFit/>
          </a:bodyPr>
          <a:lstStyle/>
          <a:p>
            <a:r>
              <a:rPr lang="en-US" sz="1800" dirty="0" smtClean="0"/>
              <a:t>RAN Supporting LTE/</a:t>
            </a:r>
            <a:r>
              <a:rPr lang="en-US" sz="1800" dirty="0" err="1" smtClean="0"/>
              <a:t>eLTE</a:t>
            </a:r>
            <a:r>
              <a:rPr lang="en-US" sz="1800" dirty="0" smtClean="0"/>
              <a:t>/NR</a:t>
            </a:r>
            <a:endParaRPr lang="en-US" sz="1800" dirty="0"/>
          </a:p>
        </p:txBody>
      </p:sp>
      <p:cxnSp>
        <p:nvCxnSpPr>
          <p:cNvPr id="70" name="Straight Connector 69"/>
          <p:cNvCxnSpPr/>
          <p:nvPr/>
        </p:nvCxnSpPr>
        <p:spPr>
          <a:xfrm flipV="1">
            <a:off x="7076661" y="2519228"/>
            <a:ext cx="1953451" cy="90650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endCxn id="43" idx="1"/>
          </p:cNvCxnSpPr>
          <p:nvPr/>
        </p:nvCxnSpPr>
        <p:spPr>
          <a:xfrm flipV="1">
            <a:off x="6611969" y="2316110"/>
            <a:ext cx="2418143" cy="1109661"/>
          </a:xfrm>
          <a:prstGeom prst="line">
            <a:avLst/>
          </a:prstGeom>
          <a:ln w="25400">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2934031" y="2385391"/>
            <a:ext cx="2111575" cy="944046"/>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7" name="Footer Placeholder 86"/>
          <p:cNvSpPr>
            <a:spLocks noGrp="1"/>
          </p:cNvSpPr>
          <p:nvPr>
            <p:ph type="ftr" sz="quarter" idx="10"/>
          </p:nvPr>
        </p:nvSpPr>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Tree>
    <p:extLst>
      <p:ext uri="{BB962C8B-B14F-4D97-AF65-F5344CB8AC3E}">
        <p14:creationId xmlns:p14="http://schemas.microsoft.com/office/powerpoint/2010/main" val="3966546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401678" y="1695245"/>
            <a:ext cx="10345314" cy="1114304"/>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endParaRPr lang="en-US" dirty="0"/>
          </a:p>
        </p:txBody>
      </p:sp>
      <p:cxnSp>
        <p:nvCxnSpPr>
          <p:cNvPr id="7" name="Straight Connector 6"/>
          <p:cNvCxnSpPr/>
          <p:nvPr/>
        </p:nvCxnSpPr>
        <p:spPr>
          <a:xfrm flipV="1">
            <a:off x="1378039" y="1450863"/>
            <a:ext cx="1493950" cy="555797"/>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1118311" y="1435836"/>
            <a:ext cx="1493950" cy="555797"/>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1"/>
          </p:nvPr>
        </p:nvSpPr>
        <p:spPr>
          <a:xfrm>
            <a:off x="228511" y="6273097"/>
            <a:ext cx="489343" cy="365125"/>
          </a:xfrm>
        </p:spPr>
        <p:txBody>
          <a:bodyPr/>
          <a:lstStyle/>
          <a:p>
            <a:fld id="{5BD36294-2849-48A8-8531-5354CF3095D2}" type="slidenum">
              <a:rPr lang="en-US" smtClean="0">
                <a:solidFill>
                  <a:srgbClr val="808080"/>
                </a:solidFill>
              </a:rPr>
              <a:pPr/>
              <a:t>9</a:t>
            </a:fld>
            <a:endParaRPr lang="en-US" dirty="0">
              <a:solidFill>
                <a:srgbClr val="808080"/>
              </a:solidFill>
            </a:endParaRPr>
          </a:p>
        </p:txBody>
      </p:sp>
      <p:sp>
        <p:nvSpPr>
          <p:cNvPr id="6" name="Title 5"/>
          <p:cNvSpPr>
            <a:spLocks noGrp="1"/>
          </p:cNvSpPr>
          <p:nvPr>
            <p:ph type="title"/>
          </p:nvPr>
        </p:nvSpPr>
        <p:spPr>
          <a:xfrm>
            <a:off x="201141" y="107797"/>
            <a:ext cx="11511247" cy="494430"/>
          </a:xfrm>
        </p:spPr>
        <p:txBody>
          <a:bodyPr>
            <a:normAutofit fontScale="90000"/>
          </a:bodyPr>
          <a:lstStyle/>
          <a:p>
            <a:r>
              <a:rPr lang="en-US" sz="2700" dirty="0"/>
              <a:t>Step </a:t>
            </a:r>
            <a:r>
              <a:rPr lang="en-US" sz="2700" dirty="0" smtClean="0"/>
              <a:t>3:  </a:t>
            </a:r>
            <a:r>
              <a:rPr lang="en-US" sz="2700" dirty="0"/>
              <a:t>Phase </a:t>
            </a:r>
            <a:r>
              <a:rPr lang="en-US" sz="2700" dirty="0" smtClean="0"/>
              <a:t>2 </a:t>
            </a:r>
            <a:r>
              <a:rPr lang="en-US" sz="2700" dirty="0"/>
              <a:t>Evolution </a:t>
            </a:r>
            <a:r>
              <a:rPr lang="en-US" sz="2700" dirty="0" smtClean="0"/>
              <a:t>to Option 2/4 – Plus </a:t>
            </a:r>
            <a:r>
              <a:rPr lang="en-US" sz="2700" dirty="0"/>
              <a:t>Simultaneous Support Option 3 &amp; Option 7 </a:t>
            </a:r>
            <a:r>
              <a:rPr lang="en-US" dirty="0"/>
              <a:t/>
            </a:r>
            <a:br>
              <a:rPr lang="en-US" dirty="0"/>
            </a:br>
            <a:r>
              <a:rPr lang="en-US" dirty="0" smtClean="0"/>
              <a:t/>
            </a:r>
            <a:br>
              <a:rPr lang="en-US" dirty="0" smtClean="0"/>
            </a:br>
            <a:endParaRPr lang="en-US" sz="2400" dirty="0"/>
          </a:p>
        </p:txBody>
      </p:sp>
      <p:sp>
        <p:nvSpPr>
          <p:cNvPr id="14" name="Rounded Rectangle 13"/>
          <p:cNvSpPr/>
          <p:nvPr/>
        </p:nvSpPr>
        <p:spPr>
          <a:xfrm>
            <a:off x="528638" y="3213053"/>
            <a:ext cx="2935937"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a:solidFill>
                  <a:schemeClr val="tx2"/>
                </a:solidFill>
              </a:rPr>
              <a:t>UE</a:t>
            </a:r>
          </a:p>
        </p:txBody>
      </p:sp>
      <p:sp>
        <p:nvSpPr>
          <p:cNvPr id="17" name="Rounded Rectangle 16"/>
          <p:cNvSpPr/>
          <p:nvPr/>
        </p:nvSpPr>
        <p:spPr>
          <a:xfrm>
            <a:off x="780636" y="2006660"/>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err="1" smtClean="0"/>
              <a:t>eLTE</a:t>
            </a:r>
            <a:endParaRPr lang="en-US" dirty="0"/>
          </a:p>
        </p:txBody>
      </p:sp>
      <p:sp>
        <p:nvSpPr>
          <p:cNvPr id="18" name="Rounded Rectangle 17"/>
          <p:cNvSpPr/>
          <p:nvPr/>
        </p:nvSpPr>
        <p:spPr>
          <a:xfrm>
            <a:off x="2298700" y="1980931"/>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a:t>NR</a:t>
            </a:r>
          </a:p>
        </p:txBody>
      </p:sp>
      <p:sp>
        <p:nvSpPr>
          <p:cNvPr id="19" name="Rounded Rectangle 18"/>
          <p:cNvSpPr/>
          <p:nvPr/>
        </p:nvSpPr>
        <p:spPr>
          <a:xfrm>
            <a:off x="2266737" y="845220"/>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2000" b="1" dirty="0" smtClean="0"/>
              <a:t>NG Core</a:t>
            </a:r>
            <a:endParaRPr lang="en-US" sz="2000" b="1" dirty="0"/>
          </a:p>
        </p:txBody>
      </p:sp>
      <p:cxnSp>
        <p:nvCxnSpPr>
          <p:cNvPr id="23" name="Straight Connector 22"/>
          <p:cNvCxnSpPr/>
          <p:nvPr/>
        </p:nvCxnSpPr>
        <p:spPr>
          <a:xfrm flipV="1">
            <a:off x="1717904" y="2304295"/>
            <a:ext cx="603663" cy="1877"/>
          </a:xfrm>
          <a:prstGeom prst="line">
            <a:avLst/>
          </a:prstGeom>
          <a:ln w="28575">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748111" y="3375138"/>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err="1" smtClean="0"/>
              <a:t>eLTE</a:t>
            </a:r>
            <a:r>
              <a:rPr lang="en-US" sz="1900" dirty="0" smtClean="0"/>
              <a:t> </a:t>
            </a:r>
            <a:endParaRPr lang="en-US" sz="1900" dirty="0"/>
          </a:p>
        </p:txBody>
      </p:sp>
      <p:cxnSp>
        <p:nvCxnSpPr>
          <p:cNvPr id="27" name="Elbow Connector 26"/>
          <p:cNvCxnSpPr/>
          <p:nvPr/>
        </p:nvCxnSpPr>
        <p:spPr>
          <a:xfrm rot="16200000" flipV="1">
            <a:off x="745874" y="2988354"/>
            <a:ext cx="752104" cy="1"/>
          </a:xfrm>
          <a:prstGeom prst="bentConnector3">
            <a:avLst/>
          </a:prstGeom>
          <a:ln w="28575" cmpd="sng">
            <a:solidFill>
              <a:schemeClr val="accent6">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a:xfrm>
            <a:off x="2298701" y="3329437"/>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a:t>NR</a:t>
            </a:r>
          </a:p>
        </p:txBody>
      </p:sp>
      <p:cxnSp>
        <p:nvCxnSpPr>
          <p:cNvPr id="29" name="Elbow Connector 28"/>
          <p:cNvCxnSpPr/>
          <p:nvPr/>
        </p:nvCxnSpPr>
        <p:spPr>
          <a:xfrm rot="16200000" flipV="1">
            <a:off x="2356790" y="2958005"/>
            <a:ext cx="742864" cy="1"/>
          </a:xfrm>
          <a:prstGeom prst="bentConnector3">
            <a:avLst/>
          </a:prstGeom>
          <a:ln w="28575" cmpd="sng">
            <a:solidFill>
              <a:srgbClr val="0070C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6" name="Elbow Connector 35"/>
          <p:cNvCxnSpPr/>
          <p:nvPr/>
        </p:nvCxnSpPr>
        <p:spPr>
          <a:xfrm rot="16200000" flipV="1">
            <a:off x="911153" y="2999085"/>
            <a:ext cx="752104" cy="1"/>
          </a:xfrm>
          <a:prstGeom prst="bentConnector3">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30875" y="5414544"/>
            <a:ext cx="2176529" cy="738664"/>
          </a:xfrm>
          <a:prstGeom prst="rect">
            <a:avLst/>
          </a:prstGeom>
          <a:solidFill>
            <a:schemeClr val="tx2">
              <a:lumMod val="40000"/>
              <a:lumOff val="60000"/>
            </a:schemeClr>
          </a:solidFill>
        </p:spPr>
        <p:txBody>
          <a:bodyPr wrap="square" rtlCol="0">
            <a:spAutoFit/>
          </a:bodyPr>
          <a:lstStyle/>
          <a:p>
            <a:r>
              <a:rPr lang="en-US" sz="1400" dirty="0" smtClean="0"/>
              <a:t>Dual connectivity between NR and LTE</a:t>
            </a:r>
          </a:p>
          <a:p>
            <a:r>
              <a:rPr lang="en-US" sz="1400" dirty="0" smtClean="0"/>
              <a:t>Bearer aggregation in RAN</a:t>
            </a:r>
            <a:endParaRPr lang="en-US" sz="1400" dirty="0"/>
          </a:p>
        </p:txBody>
      </p:sp>
      <p:grpSp>
        <p:nvGrpSpPr>
          <p:cNvPr id="51" name="Group 50"/>
          <p:cNvGrpSpPr/>
          <p:nvPr/>
        </p:nvGrpSpPr>
        <p:grpSpPr>
          <a:xfrm>
            <a:off x="8956952" y="4877897"/>
            <a:ext cx="2305368" cy="1073294"/>
            <a:chOff x="7639409" y="4913594"/>
            <a:chExt cx="2305368" cy="1073294"/>
          </a:xfrm>
        </p:grpSpPr>
        <p:sp>
          <p:nvSpPr>
            <p:cNvPr id="55" name="Rectangle 54"/>
            <p:cNvSpPr/>
            <p:nvPr/>
          </p:nvSpPr>
          <p:spPr>
            <a:xfrm>
              <a:off x="7639409" y="4913594"/>
              <a:ext cx="2305368" cy="1073294"/>
            </a:xfrm>
            <a:prstGeom prst="rect">
              <a:avLst/>
            </a:prstGeom>
            <a:solidFill>
              <a:schemeClr val="bg1">
                <a:lumMod val="85000"/>
              </a:schemeClr>
            </a:solidFill>
            <a:ln w="12700">
              <a:noFill/>
              <a:prstDash val="sys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56" name="TextBox 55"/>
            <p:cNvSpPr txBox="1"/>
            <p:nvPr/>
          </p:nvSpPr>
          <p:spPr>
            <a:xfrm>
              <a:off x="8544159" y="5040567"/>
              <a:ext cx="1217930" cy="261256"/>
            </a:xfrm>
            <a:prstGeom prst="rect">
              <a:avLst/>
            </a:prstGeom>
            <a:noFill/>
            <a:ln>
              <a:noFill/>
            </a:ln>
          </p:spPr>
          <p:txBody>
            <a:bodyPr wrap="none" lIns="0" tIns="0" rIns="0" bIns="0" rtlCol="0">
              <a:noAutofit/>
            </a:bodyPr>
            <a:lstStyle/>
            <a:p>
              <a:r>
                <a:rPr lang="en-US" sz="1500" dirty="0" smtClean="0">
                  <a:solidFill>
                    <a:schemeClr val="tx2"/>
                  </a:solidFill>
                </a:rPr>
                <a:t>S1 C-Plane</a:t>
              </a:r>
              <a:endParaRPr lang="en-US" sz="1200" dirty="0">
                <a:solidFill>
                  <a:schemeClr val="tx2"/>
                </a:solidFill>
              </a:endParaRPr>
            </a:p>
          </p:txBody>
        </p:sp>
        <p:sp>
          <p:nvSpPr>
            <p:cNvPr id="57" name="TextBox 56"/>
            <p:cNvSpPr txBox="1"/>
            <p:nvPr/>
          </p:nvSpPr>
          <p:spPr>
            <a:xfrm>
              <a:off x="8538363" y="5243784"/>
              <a:ext cx="1217930" cy="261256"/>
            </a:xfrm>
            <a:prstGeom prst="rect">
              <a:avLst/>
            </a:prstGeom>
            <a:noFill/>
            <a:ln>
              <a:noFill/>
            </a:ln>
          </p:spPr>
          <p:txBody>
            <a:bodyPr wrap="none" lIns="0" tIns="0" rIns="0" bIns="0" rtlCol="0">
              <a:noAutofit/>
            </a:bodyPr>
            <a:lstStyle/>
            <a:p>
              <a:r>
                <a:rPr lang="en-US" sz="1500" dirty="0" smtClean="0">
                  <a:solidFill>
                    <a:schemeClr val="tx2"/>
                  </a:solidFill>
                </a:rPr>
                <a:t>S1 U-Plane</a:t>
              </a:r>
              <a:endParaRPr lang="en-US" sz="1200" dirty="0">
                <a:solidFill>
                  <a:schemeClr val="tx2"/>
                </a:solidFill>
              </a:endParaRPr>
            </a:p>
          </p:txBody>
        </p:sp>
        <p:cxnSp>
          <p:nvCxnSpPr>
            <p:cNvPr id="58" name="Straight Connector 57"/>
            <p:cNvCxnSpPr/>
            <p:nvPr/>
          </p:nvCxnSpPr>
          <p:spPr>
            <a:xfrm flipH="1">
              <a:off x="7814148" y="5179902"/>
              <a:ext cx="617664" cy="0"/>
            </a:xfrm>
            <a:prstGeom prst="line">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7824253" y="5365691"/>
              <a:ext cx="617664" cy="0"/>
            </a:xfrm>
            <a:prstGeom prst="line">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7818545" y="5574691"/>
              <a:ext cx="617664" cy="0"/>
            </a:xfrm>
            <a:prstGeom prst="line">
              <a:avLst/>
            </a:prstGeom>
            <a:ln w="28575" cmpd="sng">
              <a:solidFill>
                <a:srgbClr val="0070C0"/>
              </a:solidFill>
              <a:prstDash val="sysDash"/>
            </a:ln>
            <a:effectLst/>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8541262" y="5464400"/>
              <a:ext cx="1217930" cy="261256"/>
            </a:xfrm>
            <a:prstGeom prst="rect">
              <a:avLst/>
            </a:prstGeom>
            <a:noFill/>
            <a:ln>
              <a:noFill/>
            </a:ln>
          </p:spPr>
          <p:txBody>
            <a:bodyPr wrap="none" lIns="0" tIns="0" rIns="0" bIns="0" rtlCol="0">
              <a:noAutofit/>
            </a:bodyPr>
            <a:lstStyle/>
            <a:p>
              <a:r>
                <a:rPr lang="en-US" sz="1500" dirty="0" smtClean="0">
                  <a:solidFill>
                    <a:schemeClr val="tx2"/>
                  </a:solidFill>
                </a:rPr>
                <a:t>NG1-C (NG2)</a:t>
              </a:r>
              <a:endParaRPr lang="en-US" sz="1500" dirty="0">
                <a:solidFill>
                  <a:schemeClr val="tx2"/>
                </a:solidFill>
              </a:endParaRPr>
            </a:p>
          </p:txBody>
        </p:sp>
        <p:cxnSp>
          <p:nvCxnSpPr>
            <p:cNvPr id="62" name="Straight Connector 61"/>
            <p:cNvCxnSpPr/>
            <p:nvPr/>
          </p:nvCxnSpPr>
          <p:spPr>
            <a:xfrm flipH="1">
              <a:off x="7821444" y="5780162"/>
              <a:ext cx="617664" cy="0"/>
            </a:xfrm>
            <a:prstGeom prst="line">
              <a:avLst/>
            </a:prstGeom>
            <a:ln w="28575" cmpd="sng">
              <a:solidFill>
                <a:srgbClr val="0070C0"/>
              </a:solidFill>
              <a:prstDash val="solid"/>
            </a:ln>
            <a:effectLst/>
          </p:spPr>
          <p:style>
            <a:lnRef idx="2">
              <a:schemeClr val="accent1"/>
            </a:lnRef>
            <a:fillRef idx="0">
              <a:schemeClr val="accent1"/>
            </a:fillRef>
            <a:effectRef idx="1">
              <a:schemeClr val="accent1"/>
            </a:effectRef>
            <a:fontRef idx="minor">
              <a:schemeClr val="tx1"/>
            </a:fontRef>
          </p:style>
        </p:cxnSp>
        <p:sp>
          <p:nvSpPr>
            <p:cNvPr id="63" name="TextBox 62"/>
            <p:cNvSpPr txBox="1"/>
            <p:nvPr/>
          </p:nvSpPr>
          <p:spPr>
            <a:xfrm>
              <a:off x="8542593" y="5640653"/>
              <a:ext cx="1217930" cy="261256"/>
            </a:xfrm>
            <a:prstGeom prst="rect">
              <a:avLst/>
            </a:prstGeom>
            <a:noFill/>
            <a:ln>
              <a:noFill/>
            </a:ln>
          </p:spPr>
          <p:txBody>
            <a:bodyPr wrap="none" lIns="0" tIns="0" rIns="0" bIns="0" rtlCol="0">
              <a:noAutofit/>
            </a:bodyPr>
            <a:lstStyle/>
            <a:p>
              <a:r>
                <a:rPr lang="en-US" sz="1500" dirty="0" smtClean="0">
                  <a:solidFill>
                    <a:schemeClr val="tx2"/>
                  </a:solidFill>
                </a:rPr>
                <a:t>NG1-U (NG3)</a:t>
              </a:r>
              <a:endParaRPr lang="en-US" sz="1500" dirty="0">
                <a:solidFill>
                  <a:schemeClr val="tx2"/>
                </a:solidFill>
              </a:endParaRPr>
            </a:p>
          </p:txBody>
        </p:sp>
      </p:grpSp>
      <p:sp>
        <p:nvSpPr>
          <p:cNvPr id="42" name="Rounded Rectangle 41"/>
          <p:cNvSpPr/>
          <p:nvPr/>
        </p:nvSpPr>
        <p:spPr>
          <a:xfrm>
            <a:off x="8847314" y="3249961"/>
            <a:ext cx="1889886"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smtClean="0">
                <a:solidFill>
                  <a:schemeClr val="tx2"/>
                </a:solidFill>
              </a:rPr>
              <a:t>              UE</a:t>
            </a:r>
            <a:endParaRPr lang="en-US" sz="1900" dirty="0">
              <a:solidFill>
                <a:schemeClr val="tx2"/>
              </a:solidFill>
            </a:endParaRPr>
          </a:p>
        </p:txBody>
      </p:sp>
      <p:sp>
        <p:nvSpPr>
          <p:cNvPr id="43" name="Rounded Rectangle 42"/>
          <p:cNvSpPr/>
          <p:nvPr/>
        </p:nvSpPr>
        <p:spPr>
          <a:xfrm>
            <a:off x="9030112" y="2013288"/>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dirty="0" smtClean="0"/>
              <a:t>LTE</a:t>
            </a:r>
            <a:endParaRPr lang="en-US" dirty="0"/>
          </a:p>
        </p:txBody>
      </p:sp>
      <p:sp>
        <p:nvSpPr>
          <p:cNvPr id="45" name="Rounded Rectangle 44"/>
          <p:cNvSpPr/>
          <p:nvPr/>
        </p:nvSpPr>
        <p:spPr>
          <a:xfrm>
            <a:off x="9048007" y="851848"/>
            <a:ext cx="914400" cy="605643"/>
          </a:xfrm>
          <a:prstGeom prst="roundRect">
            <a:avLst/>
          </a:prstGeom>
          <a:solidFill>
            <a:srgbClr val="FF000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2000" b="1" dirty="0" smtClean="0"/>
              <a:t>EPC</a:t>
            </a:r>
            <a:endParaRPr lang="en-US" sz="2000" b="1" dirty="0"/>
          </a:p>
        </p:txBody>
      </p:sp>
      <p:cxnSp>
        <p:nvCxnSpPr>
          <p:cNvPr id="46" name="Elbow Connector 45"/>
          <p:cNvCxnSpPr/>
          <p:nvPr/>
        </p:nvCxnSpPr>
        <p:spPr>
          <a:xfrm rot="5400000">
            <a:off x="9092025" y="1722524"/>
            <a:ext cx="530069" cy="1"/>
          </a:xfrm>
          <a:prstGeom prst="bentConnector3">
            <a:avLst>
              <a:gd name="adj1" fmla="val 50000"/>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184013" y="2176359"/>
            <a:ext cx="5863994" cy="0"/>
          </a:xfrm>
          <a:prstGeom prst="line">
            <a:avLst/>
          </a:prstGeom>
          <a:ln w="28575">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9030113" y="3371035"/>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smtClean="0"/>
              <a:t>LTE </a:t>
            </a:r>
            <a:endParaRPr lang="en-US" sz="1900" dirty="0"/>
          </a:p>
        </p:txBody>
      </p:sp>
      <p:cxnSp>
        <p:nvCxnSpPr>
          <p:cNvPr id="50" name="Elbow Connector 49"/>
          <p:cNvCxnSpPr/>
          <p:nvPr/>
        </p:nvCxnSpPr>
        <p:spPr>
          <a:xfrm rot="16200000" flipV="1">
            <a:off x="8995350" y="2994982"/>
            <a:ext cx="752104" cy="1"/>
          </a:xfrm>
          <a:prstGeom prst="bentConnector3">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65" name="Elbow Connector 64"/>
          <p:cNvCxnSpPr/>
          <p:nvPr/>
        </p:nvCxnSpPr>
        <p:spPr>
          <a:xfrm rot="5400000">
            <a:off x="9270183" y="1720376"/>
            <a:ext cx="530069" cy="1"/>
          </a:xfrm>
          <a:prstGeom prst="bentConnector3">
            <a:avLst>
              <a:gd name="adj1" fmla="val 50000"/>
            </a:avLst>
          </a:prstGeom>
          <a:ln w="28575">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66" name="Elbow Connector 65"/>
          <p:cNvCxnSpPr/>
          <p:nvPr/>
        </p:nvCxnSpPr>
        <p:spPr>
          <a:xfrm rot="16200000" flipV="1">
            <a:off x="9160629" y="3005713"/>
            <a:ext cx="752104" cy="1"/>
          </a:xfrm>
          <a:prstGeom prst="bentConnector3">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Rounded Rectangle 66"/>
          <p:cNvSpPr/>
          <p:nvPr/>
        </p:nvSpPr>
        <p:spPr>
          <a:xfrm>
            <a:off x="5588482" y="3258588"/>
            <a:ext cx="2935937"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a:solidFill>
                  <a:schemeClr val="tx2"/>
                </a:solidFill>
              </a:rPr>
              <a:t>UE</a:t>
            </a:r>
          </a:p>
        </p:txBody>
      </p:sp>
      <p:sp>
        <p:nvSpPr>
          <p:cNvPr id="68" name="Rounded Rectangle 67"/>
          <p:cNvSpPr/>
          <p:nvPr/>
        </p:nvSpPr>
        <p:spPr>
          <a:xfrm>
            <a:off x="7439374" y="3371034"/>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smtClean="0"/>
              <a:t>LTE </a:t>
            </a:r>
            <a:endParaRPr lang="en-US" sz="1900" dirty="0"/>
          </a:p>
        </p:txBody>
      </p:sp>
      <p:sp>
        <p:nvSpPr>
          <p:cNvPr id="69" name="Rounded Rectangle 68"/>
          <p:cNvSpPr/>
          <p:nvPr/>
        </p:nvSpPr>
        <p:spPr>
          <a:xfrm>
            <a:off x="5874172" y="3340753"/>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a:t>NR</a:t>
            </a:r>
          </a:p>
        </p:txBody>
      </p:sp>
      <p:sp>
        <p:nvSpPr>
          <p:cNvPr id="8" name="TextBox 7"/>
          <p:cNvSpPr txBox="1"/>
          <p:nvPr/>
        </p:nvSpPr>
        <p:spPr>
          <a:xfrm>
            <a:off x="9121817" y="4125866"/>
            <a:ext cx="1340880" cy="338554"/>
          </a:xfrm>
          <a:prstGeom prst="rect">
            <a:avLst/>
          </a:prstGeom>
          <a:noFill/>
        </p:spPr>
        <p:txBody>
          <a:bodyPr wrap="none" rtlCol="0">
            <a:spAutoFit/>
          </a:bodyPr>
          <a:lstStyle/>
          <a:p>
            <a:r>
              <a:rPr lang="en-US" sz="1600" dirty="0" smtClean="0"/>
              <a:t>Legacy LTE UE</a:t>
            </a:r>
            <a:endParaRPr lang="en-US" sz="1600" dirty="0"/>
          </a:p>
        </p:txBody>
      </p:sp>
      <p:sp>
        <p:nvSpPr>
          <p:cNvPr id="71" name="TextBox 70"/>
          <p:cNvSpPr txBox="1"/>
          <p:nvPr/>
        </p:nvSpPr>
        <p:spPr>
          <a:xfrm>
            <a:off x="6611969" y="4108281"/>
            <a:ext cx="1188852" cy="338554"/>
          </a:xfrm>
          <a:prstGeom prst="rect">
            <a:avLst/>
          </a:prstGeom>
          <a:noFill/>
        </p:spPr>
        <p:txBody>
          <a:bodyPr wrap="none" rtlCol="0">
            <a:spAutoFit/>
          </a:bodyPr>
          <a:lstStyle/>
          <a:p>
            <a:r>
              <a:rPr lang="en-US" sz="1600" dirty="0" smtClean="0"/>
              <a:t>Option 3 UE</a:t>
            </a:r>
            <a:endParaRPr lang="en-US" sz="1600" dirty="0"/>
          </a:p>
        </p:txBody>
      </p:sp>
      <p:sp>
        <p:nvSpPr>
          <p:cNvPr id="72" name="TextBox 71"/>
          <p:cNvSpPr txBox="1"/>
          <p:nvPr/>
        </p:nvSpPr>
        <p:spPr>
          <a:xfrm>
            <a:off x="3971130" y="5426743"/>
            <a:ext cx="1371594" cy="338554"/>
          </a:xfrm>
          <a:prstGeom prst="rect">
            <a:avLst/>
          </a:prstGeom>
          <a:noFill/>
        </p:spPr>
        <p:txBody>
          <a:bodyPr wrap="none" rtlCol="0">
            <a:spAutoFit/>
          </a:bodyPr>
          <a:lstStyle/>
          <a:p>
            <a:r>
              <a:rPr lang="en-US" sz="1600" dirty="0" smtClean="0"/>
              <a:t>Option 2/4 UE</a:t>
            </a:r>
            <a:endParaRPr lang="en-US" sz="1600" dirty="0"/>
          </a:p>
        </p:txBody>
      </p:sp>
      <p:cxnSp>
        <p:nvCxnSpPr>
          <p:cNvPr id="73" name="Straight Connector 72"/>
          <p:cNvCxnSpPr/>
          <p:nvPr/>
        </p:nvCxnSpPr>
        <p:spPr>
          <a:xfrm flipV="1">
            <a:off x="2887708" y="1470059"/>
            <a:ext cx="0" cy="51750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2625702" y="1465890"/>
            <a:ext cx="0" cy="519522"/>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995760" y="1335708"/>
            <a:ext cx="909929" cy="338554"/>
          </a:xfrm>
          <a:prstGeom prst="rect">
            <a:avLst/>
          </a:prstGeom>
          <a:noFill/>
        </p:spPr>
        <p:txBody>
          <a:bodyPr wrap="none" rtlCol="0">
            <a:spAutoFit/>
          </a:bodyPr>
          <a:lstStyle/>
          <a:p>
            <a:r>
              <a:rPr lang="en-US" sz="1600" dirty="0" smtClean="0"/>
              <a:t>Option 7</a:t>
            </a:r>
            <a:endParaRPr lang="en-US" sz="1600" dirty="0"/>
          </a:p>
        </p:txBody>
      </p:sp>
      <p:sp>
        <p:nvSpPr>
          <p:cNvPr id="76" name="TextBox 75"/>
          <p:cNvSpPr txBox="1"/>
          <p:nvPr/>
        </p:nvSpPr>
        <p:spPr>
          <a:xfrm>
            <a:off x="3048073" y="1375867"/>
            <a:ext cx="1092671" cy="338554"/>
          </a:xfrm>
          <a:prstGeom prst="rect">
            <a:avLst/>
          </a:prstGeom>
          <a:noFill/>
        </p:spPr>
        <p:txBody>
          <a:bodyPr wrap="none" rtlCol="0">
            <a:spAutoFit/>
          </a:bodyPr>
          <a:lstStyle/>
          <a:p>
            <a:r>
              <a:rPr lang="en-US" sz="1600" dirty="0" smtClean="0"/>
              <a:t>Option 2/4</a:t>
            </a:r>
            <a:endParaRPr lang="en-US" sz="1600" dirty="0"/>
          </a:p>
        </p:txBody>
      </p:sp>
      <p:sp>
        <p:nvSpPr>
          <p:cNvPr id="79" name="Rounded Rectangle 78"/>
          <p:cNvSpPr/>
          <p:nvPr/>
        </p:nvSpPr>
        <p:spPr>
          <a:xfrm>
            <a:off x="3092938" y="4518392"/>
            <a:ext cx="2935937" cy="847788"/>
          </a:xfrm>
          <a:prstGeom prst="roundRect">
            <a:avLst/>
          </a:prstGeom>
          <a:solidFill>
            <a:schemeClr val="bg1"/>
          </a:solidFill>
          <a:ln>
            <a:no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900" dirty="0">
                <a:solidFill>
                  <a:schemeClr val="tx2"/>
                </a:solidFill>
              </a:rPr>
              <a:t>UE</a:t>
            </a:r>
          </a:p>
        </p:txBody>
      </p:sp>
      <p:sp>
        <p:nvSpPr>
          <p:cNvPr id="80" name="Rounded Rectangle 79"/>
          <p:cNvSpPr/>
          <p:nvPr/>
        </p:nvSpPr>
        <p:spPr>
          <a:xfrm>
            <a:off x="3344937" y="4669746"/>
            <a:ext cx="914400" cy="605643"/>
          </a:xfrm>
          <a:prstGeom prst="roundRect">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err="1" smtClean="0"/>
              <a:t>eLTE</a:t>
            </a:r>
            <a:r>
              <a:rPr lang="en-US" sz="1900" dirty="0" smtClean="0"/>
              <a:t> </a:t>
            </a:r>
            <a:endParaRPr lang="en-US" sz="1900" dirty="0"/>
          </a:p>
        </p:txBody>
      </p:sp>
      <p:sp>
        <p:nvSpPr>
          <p:cNvPr id="81" name="Rounded Rectangle 80"/>
          <p:cNvSpPr/>
          <p:nvPr/>
        </p:nvSpPr>
        <p:spPr>
          <a:xfrm>
            <a:off x="4863001" y="4634776"/>
            <a:ext cx="914400" cy="605643"/>
          </a:xfrm>
          <a:prstGeom prst="roundRect">
            <a:avLst/>
          </a:prstGeom>
          <a:solidFill>
            <a:srgbClr val="0070C0"/>
          </a:solidFill>
          <a:ln>
            <a:no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r>
              <a:rPr lang="en-US" sz="1900" dirty="0"/>
              <a:t>NR</a:t>
            </a:r>
          </a:p>
        </p:txBody>
      </p:sp>
      <p:sp>
        <p:nvSpPr>
          <p:cNvPr id="82" name="TextBox 81"/>
          <p:cNvSpPr txBox="1"/>
          <p:nvPr/>
        </p:nvSpPr>
        <p:spPr>
          <a:xfrm>
            <a:off x="1287206" y="4103711"/>
            <a:ext cx="1188852" cy="338554"/>
          </a:xfrm>
          <a:prstGeom prst="rect">
            <a:avLst/>
          </a:prstGeom>
          <a:noFill/>
        </p:spPr>
        <p:txBody>
          <a:bodyPr wrap="none" rtlCol="0">
            <a:spAutoFit/>
          </a:bodyPr>
          <a:lstStyle/>
          <a:p>
            <a:r>
              <a:rPr lang="en-US" sz="1600" dirty="0" smtClean="0"/>
              <a:t>Option 7 UE</a:t>
            </a:r>
            <a:endParaRPr lang="en-US" sz="1600" dirty="0"/>
          </a:p>
        </p:txBody>
      </p:sp>
      <p:cxnSp>
        <p:nvCxnSpPr>
          <p:cNvPr id="78" name="Straight Connector 77"/>
          <p:cNvCxnSpPr/>
          <p:nvPr/>
        </p:nvCxnSpPr>
        <p:spPr>
          <a:xfrm flipH="1" flipV="1">
            <a:off x="3047823" y="2583815"/>
            <a:ext cx="1995447" cy="208593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81" idx="0"/>
          </p:cNvCxnSpPr>
          <p:nvPr/>
        </p:nvCxnSpPr>
        <p:spPr>
          <a:xfrm flipH="1" flipV="1">
            <a:off x="3192040" y="2515780"/>
            <a:ext cx="2128161" cy="2118996"/>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endCxn id="18" idx="3"/>
          </p:cNvCxnSpPr>
          <p:nvPr/>
        </p:nvCxnSpPr>
        <p:spPr>
          <a:xfrm flipH="1" flipV="1">
            <a:off x="3213100" y="2283753"/>
            <a:ext cx="2699462" cy="109801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 name="Elbow Connector 89"/>
          <p:cNvCxnSpPr>
            <a:endCxn id="43" idx="1"/>
          </p:cNvCxnSpPr>
          <p:nvPr/>
        </p:nvCxnSpPr>
        <p:spPr>
          <a:xfrm flipV="1">
            <a:off x="7794471" y="2316110"/>
            <a:ext cx="1235641" cy="1078670"/>
          </a:xfrm>
          <a:prstGeom prst="bentConnector3">
            <a:avLst>
              <a:gd name="adj1" fmla="val -836"/>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1" name="Elbow Connector 90"/>
          <p:cNvCxnSpPr/>
          <p:nvPr/>
        </p:nvCxnSpPr>
        <p:spPr>
          <a:xfrm rot="5400000" flipH="1" flipV="1">
            <a:off x="8517168" y="2061976"/>
            <a:ext cx="879567" cy="1755539"/>
          </a:xfrm>
          <a:prstGeom prst="bentConnector2">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3811659" y="5903765"/>
            <a:ext cx="4934776" cy="523220"/>
          </a:xfrm>
          <a:prstGeom prst="rect">
            <a:avLst/>
          </a:prstGeom>
          <a:noFill/>
        </p:spPr>
        <p:txBody>
          <a:bodyPr wrap="square" rtlCol="0">
            <a:spAutoFit/>
          </a:bodyPr>
          <a:lstStyle/>
          <a:p>
            <a:pPr lvl="0"/>
            <a:r>
              <a:rPr lang="en-US" sz="1400" b="1" dirty="0" smtClean="0">
                <a:solidFill>
                  <a:schemeClr val="accent1"/>
                </a:solidFill>
              </a:rPr>
              <a:t>CORE Configurations for </a:t>
            </a:r>
            <a:r>
              <a:rPr lang="en-US" sz="1400" b="1" dirty="0">
                <a:solidFill>
                  <a:schemeClr val="accent1"/>
                </a:solidFill>
              </a:rPr>
              <a:t>Options 3, 7 and 2/4 </a:t>
            </a:r>
            <a:r>
              <a:rPr lang="en-US" sz="1400" b="1" dirty="0" smtClean="0">
                <a:solidFill>
                  <a:schemeClr val="accent1"/>
                </a:solidFill>
              </a:rPr>
              <a:t>and  </a:t>
            </a:r>
            <a:r>
              <a:rPr lang="en-US" sz="1400" b="1" dirty="0">
                <a:solidFill>
                  <a:schemeClr val="accent1"/>
                </a:solidFill>
              </a:rPr>
              <a:t>legacy LTE </a:t>
            </a:r>
            <a:r>
              <a:rPr lang="en-US" sz="1400" b="1" dirty="0" smtClean="0">
                <a:solidFill>
                  <a:schemeClr val="accent1"/>
                </a:solidFill>
              </a:rPr>
              <a:t>will likely co-exist.  The </a:t>
            </a:r>
            <a:r>
              <a:rPr lang="en-US" sz="1400" b="1" dirty="0">
                <a:solidFill>
                  <a:schemeClr val="accent1"/>
                </a:solidFill>
              </a:rPr>
              <a:t>3GPP </a:t>
            </a:r>
            <a:r>
              <a:rPr lang="en-US" sz="1400" b="1" dirty="0" smtClean="0">
                <a:solidFill>
                  <a:schemeClr val="accent1"/>
                </a:solidFill>
              </a:rPr>
              <a:t>specification </a:t>
            </a:r>
            <a:r>
              <a:rPr lang="en-US" sz="1400" b="1" dirty="0">
                <a:solidFill>
                  <a:schemeClr val="accent1"/>
                </a:solidFill>
              </a:rPr>
              <a:t>work must support </a:t>
            </a:r>
            <a:r>
              <a:rPr lang="en-US" sz="1400" b="1" dirty="0" smtClean="0">
                <a:solidFill>
                  <a:schemeClr val="accent1"/>
                </a:solidFill>
              </a:rPr>
              <a:t>this.</a:t>
            </a:r>
            <a:endParaRPr lang="en-US" sz="1400" b="1" dirty="0">
              <a:solidFill>
                <a:schemeClr val="accent1"/>
              </a:solidFill>
            </a:endParaRPr>
          </a:p>
        </p:txBody>
      </p:sp>
      <p:sp>
        <p:nvSpPr>
          <p:cNvPr id="77" name="TextBox 76"/>
          <p:cNvSpPr txBox="1"/>
          <p:nvPr/>
        </p:nvSpPr>
        <p:spPr>
          <a:xfrm>
            <a:off x="4401289" y="1692237"/>
            <a:ext cx="2907014" cy="369332"/>
          </a:xfrm>
          <a:prstGeom prst="rect">
            <a:avLst/>
          </a:prstGeom>
          <a:noFill/>
        </p:spPr>
        <p:txBody>
          <a:bodyPr wrap="none" rtlCol="0">
            <a:spAutoFit/>
          </a:bodyPr>
          <a:lstStyle/>
          <a:p>
            <a:r>
              <a:rPr lang="en-US" sz="1800" dirty="0" smtClean="0"/>
              <a:t>RAN Supporting LTE/</a:t>
            </a:r>
            <a:r>
              <a:rPr lang="en-US" sz="1800" dirty="0" err="1" smtClean="0"/>
              <a:t>eLTE</a:t>
            </a:r>
            <a:r>
              <a:rPr lang="en-US" sz="1800" dirty="0" smtClean="0"/>
              <a:t>/NR</a:t>
            </a:r>
            <a:endParaRPr lang="en-US" sz="1800" dirty="0"/>
          </a:p>
        </p:txBody>
      </p:sp>
      <p:cxnSp>
        <p:nvCxnSpPr>
          <p:cNvPr id="114" name="Elbow Connector 113"/>
          <p:cNvCxnSpPr>
            <a:stCxn id="80" idx="1"/>
            <a:endCxn id="17" idx="1"/>
          </p:cNvCxnSpPr>
          <p:nvPr/>
        </p:nvCxnSpPr>
        <p:spPr>
          <a:xfrm rot="10800000">
            <a:off x="780637" y="2309482"/>
            <a:ext cx="2564301" cy="2663086"/>
          </a:xfrm>
          <a:prstGeom prst="bentConnector3">
            <a:avLst>
              <a:gd name="adj1" fmla="val 121769"/>
            </a:avLst>
          </a:prstGeom>
          <a:ln w="28575"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148" name="Oval 147"/>
          <p:cNvSpPr/>
          <p:nvPr/>
        </p:nvSpPr>
        <p:spPr>
          <a:xfrm rot="5213804">
            <a:off x="1585312" y="1580872"/>
            <a:ext cx="248711" cy="54710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2" name="Straight Arrow Connector 151"/>
          <p:cNvCxnSpPr>
            <a:endCxn id="148" idx="4"/>
          </p:cNvCxnSpPr>
          <p:nvPr/>
        </p:nvCxnSpPr>
        <p:spPr>
          <a:xfrm>
            <a:off x="1121780" y="1728180"/>
            <a:ext cx="314736" cy="141054"/>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a:endCxn id="158" idx="0"/>
          </p:cNvCxnSpPr>
          <p:nvPr/>
        </p:nvCxnSpPr>
        <p:spPr>
          <a:xfrm flipH="1">
            <a:off x="3047823" y="1652162"/>
            <a:ext cx="309052" cy="171582"/>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158" name="Oval 157"/>
          <p:cNvSpPr/>
          <p:nvPr/>
        </p:nvSpPr>
        <p:spPr>
          <a:xfrm rot="5400000">
            <a:off x="2689903" y="1557951"/>
            <a:ext cx="184255" cy="531584"/>
          </a:xfrm>
          <a:prstGeom prst="ellipse">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Footer Placeholder 165"/>
          <p:cNvSpPr>
            <a:spLocks noGrp="1"/>
          </p:cNvSpPr>
          <p:nvPr>
            <p:ph type="ftr" sz="quarter" idx="10"/>
          </p:nvPr>
        </p:nvSpPr>
        <p:spPr/>
        <p:txBody>
          <a:bodyPr/>
          <a:lstStyle/>
          <a:p>
            <a:r>
              <a:rPr lang="en-US" smtClean="0">
                <a:solidFill>
                  <a:srgbClr val="808080"/>
                </a:solidFill>
              </a:rPr>
              <a:t>© 2016 AT&amp;T and the AT&amp;T logo are trademarks of AT&amp;T Intellectual Property.</a:t>
            </a:r>
            <a:endParaRPr lang="en-US" dirty="0">
              <a:solidFill>
                <a:srgbClr val="808080"/>
              </a:solidFill>
            </a:endParaRPr>
          </a:p>
        </p:txBody>
      </p:sp>
    </p:spTree>
    <p:extLst>
      <p:ext uri="{BB962C8B-B14F-4D97-AF65-F5344CB8AC3E}">
        <p14:creationId xmlns:p14="http://schemas.microsoft.com/office/powerpoint/2010/main" val="282449496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9_ATT_Wde_int_130124">
  <a:themeElements>
    <a:clrScheme name="ATT_2011">
      <a:dk1>
        <a:sysClr val="windowText" lastClr="000000"/>
      </a:dk1>
      <a:lt1>
        <a:sysClr val="window" lastClr="FFFFFF"/>
      </a:lt1>
      <a:dk2>
        <a:srgbClr val="6E6F71"/>
      </a:dk2>
      <a:lt2>
        <a:srgbClr val="808080"/>
      </a:lt2>
      <a:accent1>
        <a:srgbClr val="FF7200"/>
      </a:accent1>
      <a:accent2>
        <a:srgbClr val="FCB314"/>
      </a:accent2>
      <a:accent3>
        <a:srgbClr val="6EBB1F"/>
      </a:accent3>
      <a:accent4>
        <a:srgbClr val="C4D82D"/>
      </a:accent4>
      <a:accent5>
        <a:srgbClr val="067AB4"/>
      </a:accent5>
      <a:accent6>
        <a:srgbClr val="7CC6FF"/>
      </a:accent6>
      <a:hlink>
        <a:srgbClr val="FF7200"/>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ATT_Wde_int_130124</Template>
  <TotalTime>83500</TotalTime>
  <Words>1158</Words>
  <Application>Microsoft Office PowerPoint</Application>
  <PresentationFormat>Custom</PresentationFormat>
  <Paragraphs>135</Paragraphs>
  <Slides>10</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18" baseType="lpstr">
      <vt:lpstr>Arial</vt:lpstr>
      <vt:lpstr>BentonSansF Book</vt:lpstr>
      <vt:lpstr>Calibri</vt:lpstr>
      <vt:lpstr>Lucida Grande</vt:lpstr>
      <vt:lpstr>Verdana</vt:lpstr>
      <vt:lpstr>9_ATT_Wde_int_130124</vt:lpstr>
      <vt:lpstr>Presentation</vt:lpstr>
      <vt:lpstr>Acrobat Document</vt:lpstr>
      <vt:lpstr>  AT&amp;T Views on 5G Architecture Evolution: Early Phase 1 To Mature Phase 2 Deployment   </vt:lpstr>
      <vt:lpstr>AT&amp;T Views on 5G Architecture Evolution – Early Phase 1 To Mature Phase 2 Deployment  </vt:lpstr>
      <vt:lpstr>Proposal and TEXT Proposal</vt:lpstr>
      <vt:lpstr>Principles on 5G Architecture Evolution </vt:lpstr>
      <vt:lpstr>Principles on 5G Architecture Evolution (cont’d)</vt:lpstr>
      <vt:lpstr>Deployment &amp; Evolution of 5G Architectures Over Time</vt:lpstr>
      <vt:lpstr>Step 1:   Early 5G Deployment utilizing Phase 1 - Option 3   </vt:lpstr>
      <vt:lpstr>Step 2:  Phase 1 Evolution to Option 7 – Plus Simultaneous Support for Option 3 &amp; Option 7   </vt:lpstr>
      <vt:lpstr>Step 3:  Phase 2 Evolution to Option 2/4 – Plus Simultaneous Support Option 3 &amp; Option 7   </vt:lpstr>
      <vt:lpstr>Backup Slide - 3GPP Reference Documents   RP-161253        RP-161266   RP-161269   SP-160465   </vt:lpstr>
    </vt:vector>
  </TitlesOfParts>
  <Company>Fleishman-Hillard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NOTICE: Internal presentations must be updated with appropriate legal copy</dc:title>
  <dc:creator>Nicole Robben</dc:creator>
  <cp:lastModifiedBy>fb1</cp:lastModifiedBy>
  <cp:revision>773</cp:revision>
  <cp:lastPrinted>2016-05-19T21:17:14Z</cp:lastPrinted>
  <dcterms:created xsi:type="dcterms:W3CDTF">2013-06-11T19:29:38Z</dcterms:created>
  <dcterms:modified xsi:type="dcterms:W3CDTF">2016-08-18T21:02:21Z</dcterms:modified>
</cp:coreProperties>
</file>